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8" r:id="rId5"/>
    <p:sldId id="271" r:id="rId6"/>
    <p:sldId id="281" r:id="rId7"/>
    <p:sldId id="273" r:id="rId8"/>
    <p:sldId id="276" r:id="rId9"/>
    <p:sldId id="279" r:id="rId10"/>
    <p:sldId id="289" r:id="rId11"/>
    <p:sldId id="290" r:id="rId12"/>
    <p:sldId id="291" r:id="rId13"/>
    <p:sldId id="292" r:id="rId14"/>
    <p:sldId id="293" r:id="rId15"/>
    <p:sldId id="287" r:id="rId16"/>
    <p:sldId id="294" r:id="rId17"/>
    <p:sldId id="288" r:id="rId18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1F1F1F"/>
    <a:srgbClr val="E9E6DF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0436E6-E2A6-47E9-9871-E3ACA798FEC1}" v="779" dt="2024-12-02T22:12:48.0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Calandra Buonaura" userId="bb829048448cf286" providerId="LiveId" clId="{BB1FBEC8-66E7-4B8D-A0E6-8428AC87BCFF}"/>
    <pc:docChg chg="modSld">
      <pc:chgData name="Lorenzo Calandra Buonaura" userId="bb829048448cf286" providerId="LiveId" clId="{BB1FBEC8-66E7-4B8D-A0E6-8428AC87BCFF}" dt="2024-07-17T09:04:24.252" v="1" actId="1076"/>
      <pc:docMkLst>
        <pc:docMk/>
      </pc:docMkLst>
      <pc:sldChg chg="modSp mod">
        <pc:chgData name="Lorenzo Calandra Buonaura" userId="bb829048448cf286" providerId="LiveId" clId="{BB1FBEC8-66E7-4B8D-A0E6-8428AC87BCFF}" dt="2024-07-17T09:04:24.252" v="1" actId="1076"/>
        <pc:sldMkLst>
          <pc:docMk/>
          <pc:sldMk cId="802685252" sldId="317"/>
        </pc:sldMkLst>
        <pc:spChg chg="mod">
          <ac:chgData name="Lorenzo Calandra Buonaura" userId="bb829048448cf286" providerId="LiveId" clId="{BB1FBEC8-66E7-4B8D-A0E6-8428AC87BCFF}" dt="2024-07-17T09:04:24.252" v="1" actId="1076"/>
          <ac:spMkLst>
            <pc:docMk/>
            <pc:sldMk cId="802685252" sldId="317"/>
            <ac:spMk id="6" creationId="{E9B25617-DB32-3DAE-2BC3-EB12DFDEBC79}"/>
          </ac:spMkLst>
        </pc:spChg>
      </pc:sldChg>
    </pc:docChg>
  </pc:docChgLst>
  <pc:docChgLst>
    <pc:chgData name="Lorenzo Calandra Buonaura" userId="bb829048448cf286" providerId="LiveId" clId="{9E4E24FB-03DF-4991-B5BF-14A685A2EBBA}"/>
    <pc:docChg chg="undo custSel addSld delSld modSld modMainMaster">
      <pc:chgData name="Lorenzo Calandra Buonaura" userId="bb829048448cf286" providerId="LiveId" clId="{9E4E24FB-03DF-4991-B5BF-14A685A2EBBA}" dt="2024-10-28T11:45:33.287" v="6675"/>
      <pc:docMkLst>
        <pc:docMk/>
      </pc:docMkLst>
      <pc:sldChg chg="modSp mod">
        <pc:chgData name="Lorenzo Calandra Buonaura" userId="bb829048448cf286" providerId="LiveId" clId="{9E4E24FB-03DF-4991-B5BF-14A685A2EBBA}" dt="2024-10-24T14:46:38.461" v="196" actId="313"/>
        <pc:sldMkLst>
          <pc:docMk/>
          <pc:sldMk cId="3571516367" sldId="258"/>
        </pc:sldMkLst>
        <pc:spChg chg="mod">
          <ac:chgData name="Lorenzo Calandra Buonaura" userId="bb829048448cf286" providerId="LiveId" clId="{9E4E24FB-03DF-4991-B5BF-14A685A2EBBA}" dt="2024-10-24T14:44:37.099" v="65" actId="255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Lorenzo Calandra Buonaura" userId="bb829048448cf286" providerId="LiveId" clId="{9E4E24FB-03DF-4991-B5BF-14A685A2EBBA}" dt="2024-10-24T14:46:03.462" v="142" actId="20577"/>
          <ac:spMkLst>
            <pc:docMk/>
            <pc:sldMk cId="3571516367" sldId="258"/>
            <ac:spMk id="3" creationId="{9D5232F9-FD00-464A-9F17-619C91AEF8F3}"/>
          </ac:spMkLst>
        </pc:spChg>
        <pc:spChg chg="mod">
          <ac:chgData name="Lorenzo Calandra Buonaura" userId="bb829048448cf286" providerId="LiveId" clId="{9E4E24FB-03DF-4991-B5BF-14A685A2EBBA}" dt="2024-10-24T14:46:38.461" v="196" actId="313"/>
          <ac:spMkLst>
            <pc:docMk/>
            <pc:sldMk cId="3571516367" sldId="258"/>
            <ac:spMk id="5" creationId="{F23A44A5-6912-3E13-1746-5A2809632977}"/>
          </ac:spMkLst>
        </pc:spChg>
      </pc:sldChg>
      <pc:sldChg chg="addSp delSp modSp mod">
        <pc:chgData name="Lorenzo Calandra Buonaura" userId="bb829048448cf286" providerId="LiveId" clId="{9E4E24FB-03DF-4991-B5BF-14A685A2EBBA}" dt="2024-10-25T13:23:07.939" v="4771" actId="20577"/>
        <pc:sldMkLst>
          <pc:docMk/>
          <pc:sldMk cId="1136943629" sldId="271"/>
        </pc:sldMkLst>
        <pc:spChg chg="del">
          <ac:chgData name="Lorenzo Calandra Buonaura" userId="bb829048448cf286" providerId="LiveId" clId="{9E4E24FB-03DF-4991-B5BF-14A685A2EBBA}" dt="2024-10-24T14:47:09.292" v="243" actId="478"/>
          <ac:spMkLst>
            <pc:docMk/>
            <pc:sldMk cId="1136943629" sldId="271"/>
            <ac:spMk id="2" creationId="{7D6AA6EC-DAE1-C9EF-8ADB-7167108A9D9C}"/>
          </ac:spMkLst>
        </pc:spChg>
        <pc:spChg chg="mod">
          <ac:chgData name="Lorenzo Calandra Buonaura" userId="bb829048448cf286" providerId="LiveId" clId="{9E4E24FB-03DF-4991-B5BF-14A685A2EBBA}" dt="2024-10-25T13:23:07.939" v="4771" actId="20577"/>
          <ac:spMkLst>
            <pc:docMk/>
            <pc:sldMk cId="1136943629" sldId="271"/>
            <ac:spMk id="3" creationId="{A388BF29-66C7-CFA0-2427-C4EC1DD63012}"/>
          </ac:spMkLst>
        </pc:spChg>
        <pc:spChg chg="add mod">
          <ac:chgData name="Lorenzo Calandra Buonaura" userId="bb829048448cf286" providerId="LiveId" clId="{9E4E24FB-03DF-4991-B5BF-14A685A2EBBA}" dt="2024-10-24T14:47:10.051" v="244"/>
          <ac:spMkLst>
            <pc:docMk/>
            <pc:sldMk cId="1136943629" sldId="271"/>
            <ac:spMk id="4" creationId="{0F4FFFCA-89F6-8DF3-A331-8D2F8FA9ED8F}"/>
          </ac:spMkLst>
        </pc:spChg>
        <pc:spChg chg="mod">
          <ac:chgData name="Lorenzo Calandra Buonaura" userId="bb829048448cf286" providerId="LiveId" clId="{9E4E24FB-03DF-4991-B5BF-14A685A2EBBA}" dt="2024-10-24T17:41:35.137" v="270" actId="20577"/>
          <ac:spMkLst>
            <pc:docMk/>
            <pc:sldMk cId="1136943629" sldId="271"/>
            <ac:spMk id="5" creationId="{01D79719-316F-73D6-071F-7BF24B440425}"/>
          </ac:spMkLst>
        </pc:spChg>
        <pc:spChg chg="add">
          <ac:chgData name="Lorenzo Calandra Buonaura" userId="bb829048448cf286" providerId="LiveId" clId="{9E4E24FB-03DF-4991-B5BF-14A685A2EBBA}" dt="2024-10-24T17:43:28.536" v="307"/>
          <ac:spMkLst>
            <pc:docMk/>
            <pc:sldMk cId="1136943629" sldId="271"/>
            <ac:spMk id="6" creationId="{640DFC15-28CD-A628-56B1-EE3709640989}"/>
          </ac:spMkLst>
        </pc:spChg>
        <pc:spChg chg="add">
          <ac:chgData name="Lorenzo Calandra Buonaura" userId="bb829048448cf286" providerId="LiveId" clId="{9E4E24FB-03DF-4991-B5BF-14A685A2EBBA}" dt="2024-10-24T17:43:32.680" v="309"/>
          <ac:spMkLst>
            <pc:docMk/>
            <pc:sldMk cId="1136943629" sldId="271"/>
            <ac:spMk id="7" creationId="{18E1EC18-D8FF-9DC4-0C5F-9C56B4265C2D}"/>
          </ac:spMkLst>
        </pc:spChg>
      </pc:sldChg>
      <pc:sldChg chg="del">
        <pc:chgData name="Lorenzo Calandra Buonaura" userId="bb829048448cf286" providerId="LiveId" clId="{9E4E24FB-03DF-4991-B5BF-14A685A2EBBA}" dt="2024-10-24T14:46:47.713" v="204" actId="47"/>
        <pc:sldMkLst>
          <pc:docMk/>
          <pc:sldMk cId="1634719628" sldId="272"/>
        </pc:sldMkLst>
      </pc:sldChg>
      <pc:sldChg chg="new del">
        <pc:chgData name="Lorenzo Calandra Buonaura" userId="bb829048448cf286" providerId="LiveId" clId="{9E4E24FB-03DF-4991-B5BF-14A685A2EBBA}" dt="2024-10-24T17:37:23.196" v="260" actId="47"/>
        <pc:sldMkLst>
          <pc:docMk/>
          <pc:sldMk cId="2108419945" sldId="272"/>
        </pc:sldMkLst>
      </pc:sldChg>
      <pc:sldChg chg="addSp modSp add mod">
        <pc:chgData name="Lorenzo Calandra Buonaura" userId="bb829048448cf286" providerId="LiveId" clId="{9E4E24FB-03DF-4991-B5BF-14A685A2EBBA}" dt="2024-10-24T21:37:30.934" v="3434" actId="20577"/>
        <pc:sldMkLst>
          <pc:docMk/>
          <pc:sldMk cId="4276779607" sldId="272"/>
        </pc:sldMkLst>
        <pc:spChg chg="add mod">
          <ac:chgData name="Lorenzo Calandra Buonaura" userId="bb829048448cf286" providerId="LiveId" clId="{9E4E24FB-03DF-4991-B5BF-14A685A2EBBA}" dt="2024-10-24T21:36:53.865" v="3423" actId="1076"/>
          <ac:spMkLst>
            <pc:docMk/>
            <pc:sldMk cId="4276779607" sldId="272"/>
            <ac:spMk id="2" creationId="{EB7AD4E5-4319-FCD2-BE26-68761E1EC8ED}"/>
          </ac:spMkLst>
        </pc:spChg>
        <pc:spChg chg="mod">
          <ac:chgData name="Lorenzo Calandra Buonaura" userId="bb829048448cf286" providerId="LiveId" clId="{9E4E24FB-03DF-4991-B5BF-14A685A2EBBA}" dt="2024-10-24T21:37:30.934" v="3434" actId="20577"/>
          <ac:spMkLst>
            <pc:docMk/>
            <pc:sldMk cId="4276779607" sldId="272"/>
            <ac:spMk id="3" creationId="{A388BF29-66C7-CFA0-2427-C4EC1DD63012}"/>
          </ac:spMkLst>
        </pc:spChg>
        <pc:spChg chg="mod">
          <ac:chgData name="Lorenzo Calandra Buonaura" userId="bb829048448cf286" providerId="LiveId" clId="{9E4E24FB-03DF-4991-B5BF-14A685A2EBBA}" dt="2024-10-24T17:54:20.755" v="394" actId="1076"/>
          <ac:spMkLst>
            <pc:docMk/>
            <pc:sldMk cId="4276779607" sldId="272"/>
            <ac:spMk id="5" creationId="{01D79719-316F-73D6-071F-7BF24B440425}"/>
          </ac:spMkLst>
        </pc:spChg>
        <pc:spChg chg="add mod">
          <ac:chgData name="Lorenzo Calandra Buonaura" userId="bb829048448cf286" providerId="LiveId" clId="{9E4E24FB-03DF-4991-B5BF-14A685A2EBBA}" dt="2024-10-24T21:36:29.700" v="3419" actId="1076"/>
          <ac:spMkLst>
            <pc:docMk/>
            <pc:sldMk cId="4276779607" sldId="272"/>
            <ac:spMk id="6" creationId="{C02BDC09-1EBE-B3EF-9253-A8382D40A035}"/>
          </ac:spMkLst>
        </pc:spChg>
        <pc:spChg chg="add mod">
          <ac:chgData name="Lorenzo Calandra Buonaura" userId="bb829048448cf286" providerId="LiveId" clId="{9E4E24FB-03DF-4991-B5BF-14A685A2EBBA}" dt="2024-10-24T21:36:34.744" v="3420" actId="1076"/>
          <ac:spMkLst>
            <pc:docMk/>
            <pc:sldMk cId="4276779607" sldId="272"/>
            <ac:spMk id="7" creationId="{35ED091C-CF8F-D3FD-D050-F686C3286DB2}"/>
          </ac:spMkLst>
        </pc:spChg>
      </pc:sldChg>
      <pc:sldChg chg="addSp delSp modSp add mod">
        <pc:chgData name="Lorenzo Calandra Buonaura" userId="bb829048448cf286" providerId="LiveId" clId="{9E4E24FB-03DF-4991-B5BF-14A685A2EBBA}" dt="2024-10-25T14:05:14.252" v="6669" actId="478"/>
        <pc:sldMkLst>
          <pc:docMk/>
          <pc:sldMk cId="131425510" sldId="273"/>
        </pc:sldMkLst>
        <pc:spChg chg="add del mod">
          <ac:chgData name="Lorenzo Calandra Buonaura" userId="bb829048448cf286" providerId="LiveId" clId="{9E4E24FB-03DF-4991-B5BF-14A685A2EBBA}" dt="2024-10-25T13:48:19.660" v="6478" actId="478"/>
          <ac:spMkLst>
            <pc:docMk/>
            <pc:sldMk cId="131425510" sldId="273"/>
            <ac:spMk id="2" creationId="{BDE1AA0C-5523-6D6B-94C2-4545C738D58A}"/>
          </ac:spMkLst>
        </pc:spChg>
        <pc:spChg chg="add del mod">
          <ac:chgData name="Lorenzo Calandra Buonaura" userId="bb829048448cf286" providerId="LiveId" clId="{9E4E24FB-03DF-4991-B5BF-14A685A2EBBA}" dt="2024-10-25T14:05:01.836" v="6664" actId="20577"/>
          <ac:spMkLst>
            <pc:docMk/>
            <pc:sldMk cId="131425510" sldId="273"/>
            <ac:spMk id="3" creationId="{A388BF29-66C7-CFA0-2427-C4EC1DD63012}"/>
          </ac:spMkLst>
        </pc:spChg>
        <pc:spChg chg="mod">
          <ac:chgData name="Lorenzo Calandra Buonaura" userId="bb829048448cf286" providerId="LiveId" clId="{9E4E24FB-03DF-4991-B5BF-14A685A2EBBA}" dt="2024-10-24T17:41:57.159" v="293" actId="20577"/>
          <ac:spMkLst>
            <pc:docMk/>
            <pc:sldMk cId="131425510" sldId="273"/>
            <ac:spMk id="5" creationId="{01D79719-316F-73D6-071F-7BF24B440425}"/>
          </ac:spMkLst>
        </pc:spChg>
        <pc:spChg chg="add del mod">
          <ac:chgData name="Lorenzo Calandra Buonaura" userId="bb829048448cf286" providerId="LiveId" clId="{9E4E24FB-03DF-4991-B5BF-14A685A2EBBA}" dt="2024-10-25T14:05:14.252" v="6669" actId="478"/>
          <ac:spMkLst>
            <pc:docMk/>
            <pc:sldMk cId="131425510" sldId="273"/>
            <ac:spMk id="6" creationId="{B1F80ABD-4016-C99F-27BD-37183664F93D}"/>
          </ac:spMkLst>
        </pc:spChg>
        <pc:spChg chg="add del mod">
          <ac:chgData name="Lorenzo Calandra Buonaura" userId="bb829048448cf286" providerId="LiveId" clId="{9E4E24FB-03DF-4991-B5BF-14A685A2EBBA}" dt="2024-10-25T14:05:09.778" v="6667" actId="478"/>
          <ac:spMkLst>
            <pc:docMk/>
            <pc:sldMk cId="131425510" sldId="273"/>
            <ac:spMk id="7" creationId="{BC90DDBA-5DFB-C3BA-D84A-276E6D2042F2}"/>
          </ac:spMkLst>
        </pc:spChg>
      </pc:sldChg>
      <pc:sldChg chg="del">
        <pc:chgData name="Lorenzo Calandra Buonaura" userId="bb829048448cf286" providerId="LiveId" clId="{9E4E24FB-03DF-4991-B5BF-14A685A2EBBA}" dt="2024-10-24T14:46:49.660" v="211" actId="47"/>
        <pc:sldMkLst>
          <pc:docMk/>
          <pc:sldMk cId="3815157390" sldId="273"/>
        </pc:sldMkLst>
      </pc:sldChg>
      <pc:sldChg chg="del">
        <pc:chgData name="Lorenzo Calandra Buonaura" userId="bb829048448cf286" providerId="LiveId" clId="{9E4E24FB-03DF-4991-B5BF-14A685A2EBBA}" dt="2024-10-24T14:46:50.678" v="216" actId="47"/>
        <pc:sldMkLst>
          <pc:docMk/>
          <pc:sldMk cId="1062440696" sldId="274"/>
        </pc:sldMkLst>
      </pc:sldChg>
      <pc:sldChg chg="modSp add del mod">
        <pc:chgData name="Lorenzo Calandra Buonaura" userId="bb829048448cf286" providerId="LiveId" clId="{9E4E24FB-03DF-4991-B5BF-14A685A2EBBA}" dt="2024-10-25T13:47:45.342" v="6471" actId="47"/>
        <pc:sldMkLst>
          <pc:docMk/>
          <pc:sldMk cId="2192765283" sldId="274"/>
        </pc:sldMkLst>
        <pc:spChg chg="mod">
          <ac:chgData name="Lorenzo Calandra Buonaura" userId="bb829048448cf286" providerId="LiveId" clId="{9E4E24FB-03DF-4991-B5BF-14A685A2EBBA}" dt="2024-10-25T13:23:41.964" v="4776" actId="20577"/>
          <ac:spMkLst>
            <pc:docMk/>
            <pc:sldMk cId="2192765283" sldId="274"/>
            <ac:spMk id="3" creationId="{A388BF29-66C7-CFA0-2427-C4EC1DD63012}"/>
          </ac:spMkLst>
        </pc:spChg>
        <pc:spChg chg="mod">
          <ac:chgData name="Lorenzo Calandra Buonaura" userId="bb829048448cf286" providerId="LiveId" clId="{9E4E24FB-03DF-4991-B5BF-14A685A2EBBA}" dt="2024-10-24T17:42:06.008" v="296" actId="20577"/>
          <ac:spMkLst>
            <pc:docMk/>
            <pc:sldMk cId="2192765283" sldId="274"/>
            <ac:spMk id="5" creationId="{01D79719-316F-73D6-071F-7BF24B440425}"/>
          </ac:spMkLst>
        </pc:spChg>
      </pc:sldChg>
      <pc:sldChg chg="addSp delSp modSp add mod">
        <pc:chgData name="Lorenzo Calandra Buonaura" userId="bb829048448cf286" providerId="LiveId" clId="{9E4E24FB-03DF-4991-B5BF-14A685A2EBBA}" dt="2024-10-28T11:45:33.287" v="6675"/>
        <pc:sldMkLst>
          <pc:docMk/>
          <pc:sldMk cId="1657507301" sldId="275"/>
        </pc:sldMkLst>
        <pc:spChg chg="del mod">
          <ac:chgData name="Lorenzo Calandra Buonaura" userId="bb829048448cf286" providerId="LiveId" clId="{9E4E24FB-03DF-4991-B5BF-14A685A2EBBA}" dt="2024-10-24T21:16:08.236" v="2229" actId="478"/>
          <ac:spMkLst>
            <pc:docMk/>
            <pc:sldMk cId="1657507301" sldId="275"/>
            <ac:spMk id="3" creationId="{A388BF29-66C7-CFA0-2427-C4EC1DD63012}"/>
          </ac:spMkLst>
        </pc:spChg>
        <pc:spChg chg="mod">
          <ac:chgData name="Lorenzo Calandra Buonaura" userId="bb829048448cf286" providerId="LiveId" clId="{9E4E24FB-03DF-4991-B5BF-14A685A2EBBA}" dt="2024-10-24T17:42:21.753" v="306" actId="20577"/>
          <ac:spMkLst>
            <pc:docMk/>
            <pc:sldMk cId="1657507301" sldId="275"/>
            <ac:spMk id="5" creationId="{01D79719-316F-73D6-071F-7BF24B440425}"/>
          </ac:spMkLst>
        </pc:spChg>
        <pc:spChg chg="add del mod">
          <ac:chgData name="Lorenzo Calandra Buonaura" userId="bb829048448cf286" providerId="LiveId" clId="{9E4E24FB-03DF-4991-B5BF-14A685A2EBBA}" dt="2024-10-24T20:52:59.628" v="1432" actId="478"/>
          <ac:spMkLst>
            <pc:docMk/>
            <pc:sldMk cId="1657507301" sldId="275"/>
            <ac:spMk id="17" creationId="{C793786F-8573-B42D-08CE-799DCB86A3CC}"/>
          </ac:spMkLst>
        </pc:spChg>
        <pc:spChg chg="add del mod">
          <ac:chgData name="Lorenzo Calandra Buonaura" userId="bb829048448cf286" providerId="LiveId" clId="{9E4E24FB-03DF-4991-B5BF-14A685A2EBBA}" dt="2024-10-24T21:39:52.060" v="3526" actId="20577"/>
          <ac:spMkLst>
            <pc:docMk/>
            <pc:sldMk cId="1657507301" sldId="275"/>
            <ac:spMk id="20" creationId="{B9915410-1AB5-6F96-55BD-CC94C976F2B3}"/>
          </ac:spMkLst>
        </pc:spChg>
        <pc:graphicFrameChg chg="add mod">
          <ac:chgData name="Lorenzo Calandra Buonaura" userId="bb829048448cf286" providerId="LiveId" clId="{9E4E24FB-03DF-4991-B5BF-14A685A2EBBA}" dt="2024-10-24T20:51:51.419" v="1416"/>
          <ac:graphicFrameMkLst>
            <pc:docMk/>
            <pc:sldMk cId="1657507301" sldId="275"/>
            <ac:graphicFrameMk id="7" creationId="{7D23313F-A350-AF91-C8D8-CC35D6AB8EF6}"/>
          </ac:graphicFrameMkLst>
        </pc:graphicFrameChg>
        <pc:graphicFrameChg chg="add mod">
          <ac:chgData name="Lorenzo Calandra Buonaura" userId="bb829048448cf286" providerId="LiveId" clId="{9E4E24FB-03DF-4991-B5BF-14A685A2EBBA}" dt="2024-10-24T20:51:51.419" v="1416"/>
          <ac:graphicFrameMkLst>
            <pc:docMk/>
            <pc:sldMk cId="1657507301" sldId="275"/>
            <ac:graphicFrameMk id="8" creationId="{EF9CA28F-816D-4E74-F2F3-32800B35A75A}"/>
          </ac:graphicFrameMkLst>
        </pc:graphicFrameChg>
        <pc:graphicFrameChg chg="add mod">
          <ac:chgData name="Lorenzo Calandra Buonaura" userId="bb829048448cf286" providerId="LiveId" clId="{9E4E24FB-03DF-4991-B5BF-14A685A2EBBA}" dt="2024-10-24T20:51:51.419" v="1416"/>
          <ac:graphicFrameMkLst>
            <pc:docMk/>
            <pc:sldMk cId="1657507301" sldId="275"/>
            <ac:graphicFrameMk id="9" creationId="{32AAE692-1DF7-EAA8-3E89-B0958997EC9B}"/>
          </ac:graphicFrameMkLst>
        </pc:graphicFrameChg>
        <pc:graphicFrameChg chg="add mod modGraphic">
          <ac:chgData name="Lorenzo Calandra Buonaura" userId="bb829048448cf286" providerId="LiveId" clId="{9E4E24FB-03DF-4991-B5BF-14A685A2EBBA}" dt="2024-10-24T20:52:02.611" v="1420" actId="14100"/>
          <ac:graphicFrameMkLst>
            <pc:docMk/>
            <pc:sldMk cId="1657507301" sldId="275"/>
            <ac:graphicFrameMk id="11" creationId="{CDC90055-43AE-B4F7-597F-47DAEFFC9C7F}"/>
          </ac:graphicFrameMkLst>
        </pc:graphicFrameChg>
        <pc:graphicFrameChg chg="add mod">
          <ac:chgData name="Lorenzo Calandra Buonaura" userId="bb829048448cf286" providerId="LiveId" clId="{9E4E24FB-03DF-4991-B5BF-14A685A2EBBA}" dt="2024-10-24T20:52:06.973" v="1421"/>
          <ac:graphicFrameMkLst>
            <pc:docMk/>
            <pc:sldMk cId="1657507301" sldId="275"/>
            <ac:graphicFrameMk id="12" creationId="{AD99C0A4-DD6C-F326-68D7-181D8A7E9EB9}"/>
          </ac:graphicFrameMkLst>
        </pc:graphicFrameChg>
        <pc:graphicFrameChg chg="add mod">
          <ac:chgData name="Lorenzo Calandra Buonaura" userId="bb829048448cf286" providerId="LiveId" clId="{9E4E24FB-03DF-4991-B5BF-14A685A2EBBA}" dt="2024-10-24T20:52:06.973" v="1421"/>
          <ac:graphicFrameMkLst>
            <pc:docMk/>
            <pc:sldMk cId="1657507301" sldId="275"/>
            <ac:graphicFrameMk id="13" creationId="{3BCAF433-89C9-170A-4BAB-AAD871DE6F81}"/>
          </ac:graphicFrameMkLst>
        </pc:graphicFrameChg>
        <pc:graphicFrameChg chg="add mod">
          <ac:chgData name="Lorenzo Calandra Buonaura" userId="bb829048448cf286" providerId="LiveId" clId="{9E4E24FB-03DF-4991-B5BF-14A685A2EBBA}" dt="2024-10-24T20:52:06.973" v="1421"/>
          <ac:graphicFrameMkLst>
            <pc:docMk/>
            <pc:sldMk cId="1657507301" sldId="275"/>
            <ac:graphicFrameMk id="14" creationId="{D6810B72-CC23-AB74-829C-7BA9B5A4FFEB}"/>
          </ac:graphicFrameMkLst>
        </pc:graphicFrameChg>
        <pc:graphicFrameChg chg="add mod">
          <ac:chgData name="Lorenzo Calandra Buonaura" userId="bb829048448cf286" providerId="LiveId" clId="{9E4E24FB-03DF-4991-B5BF-14A685A2EBBA}" dt="2024-10-24T20:52:06.973" v="1421"/>
          <ac:graphicFrameMkLst>
            <pc:docMk/>
            <pc:sldMk cId="1657507301" sldId="275"/>
            <ac:graphicFrameMk id="15" creationId="{28BE3407-B008-FF2B-4974-FB9BC55E0A6A}"/>
          </ac:graphicFrameMkLst>
        </pc:graphicFrameChg>
        <pc:graphicFrameChg chg="add mod modGraphic">
          <ac:chgData name="Lorenzo Calandra Buonaura" userId="bb829048448cf286" providerId="LiveId" clId="{9E4E24FB-03DF-4991-B5BF-14A685A2EBBA}" dt="2024-10-24T21:34:51.864" v="3402" actId="1076"/>
          <ac:graphicFrameMkLst>
            <pc:docMk/>
            <pc:sldMk cId="1657507301" sldId="275"/>
            <ac:graphicFrameMk id="18" creationId="{3F39DDC7-8DDF-CFF8-6F90-541B68B20F9E}"/>
          </ac:graphicFrameMkLst>
        </pc:graphicFrameChg>
        <pc:graphicFrameChg chg="add mod modGraphic">
          <ac:chgData name="Lorenzo Calandra Buonaura" userId="bb829048448cf286" providerId="LiveId" clId="{9E4E24FB-03DF-4991-B5BF-14A685A2EBBA}" dt="2024-10-24T21:34:41.464" v="3400" actId="1076"/>
          <ac:graphicFrameMkLst>
            <pc:docMk/>
            <pc:sldMk cId="1657507301" sldId="275"/>
            <ac:graphicFrameMk id="19" creationId="{F935C5FE-2229-5C04-7E29-53B3AD14770D}"/>
          </ac:graphicFrameMkLst>
        </pc:graphicFrameChg>
        <pc:picChg chg="add del mod">
          <ac:chgData name="Lorenzo Calandra Buonaura" userId="bb829048448cf286" providerId="LiveId" clId="{9E4E24FB-03DF-4991-B5BF-14A685A2EBBA}" dt="2024-10-28T11:45:31.503" v="6673" actId="478"/>
          <ac:picMkLst>
            <pc:docMk/>
            <pc:sldMk cId="1657507301" sldId="275"/>
            <ac:picMk id="3" creationId="{C8B541A5-9326-B836-F9A9-4ADDB71B438C}"/>
          </ac:picMkLst>
        </pc:picChg>
        <pc:picChg chg="add del mod">
          <ac:chgData name="Lorenzo Calandra Buonaura" userId="bb829048448cf286" providerId="LiveId" clId="{9E4E24FB-03DF-4991-B5BF-14A685A2EBBA}" dt="2024-10-24T21:31:37.744" v="3181" actId="478"/>
          <ac:picMkLst>
            <pc:docMk/>
            <pc:sldMk cId="1657507301" sldId="275"/>
            <ac:picMk id="6" creationId="{B7BAC77D-503A-35DB-BC35-43DC50F9EF32}"/>
          </ac:picMkLst>
        </pc:picChg>
        <pc:picChg chg="add mod">
          <ac:chgData name="Lorenzo Calandra Buonaura" userId="bb829048448cf286" providerId="LiveId" clId="{9E4E24FB-03DF-4991-B5BF-14A685A2EBBA}" dt="2024-10-28T11:45:33.287" v="6675"/>
          <ac:picMkLst>
            <pc:docMk/>
            <pc:sldMk cId="1657507301" sldId="275"/>
            <ac:picMk id="6" creationId="{C1AEF553-686D-996E-5843-E5538284E343}"/>
          </ac:picMkLst>
        </pc:picChg>
        <pc:picChg chg="add del mod">
          <ac:chgData name="Lorenzo Calandra Buonaura" userId="bb829048448cf286" providerId="LiveId" clId="{9E4E24FB-03DF-4991-B5BF-14A685A2EBBA}" dt="2024-10-28T11:45:32.685" v="6674" actId="478"/>
          <ac:picMkLst>
            <pc:docMk/>
            <pc:sldMk cId="1657507301" sldId="275"/>
            <ac:picMk id="22" creationId="{604408E6-7950-946F-09E8-4DCD65268825}"/>
          </ac:picMkLst>
        </pc:picChg>
        <pc:picChg chg="add del">
          <ac:chgData name="Lorenzo Calandra Buonaura" userId="bb829048448cf286" providerId="LiveId" clId="{9E4E24FB-03DF-4991-B5BF-14A685A2EBBA}" dt="2024-10-24T21:33:01.275" v="3197" actId="478"/>
          <ac:picMkLst>
            <pc:docMk/>
            <pc:sldMk cId="1657507301" sldId="275"/>
            <ac:picMk id="24" creationId="{FAB7B0D1-9C76-C482-22A0-586C4D8168B9}"/>
          </ac:picMkLst>
        </pc:picChg>
      </pc:sldChg>
      <pc:sldChg chg="del">
        <pc:chgData name="Lorenzo Calandra Buonaura" userId="bb829048448cf286" providerId="LiveId" clId="{9E4E24FB-03DF-4991-B5BF-14A685A2EBBA}" dt="2024-10-24T14:46:55.993" v="239" actId="47"/>
        <pc:sldMkLst>
          <pc:docMk/>
          <pc:sldMk cId="3969592380" sldId="275"/>
        </pc:sldMkLst>
      </pc:sldChg>
      <pc:sldChg chg="del">
        <pc:chgData name="Lorenzo Calandra Buonaura" userId="bb829048448cf286" providerId="LiveId" clId="{9E4E24FB-03DF-4991-B5BF-14A685A2EBBA}" dt="2024-10-24T14:46:56.446" v="241" actId="47"/>
        <pc:sldMkLst>
          <pc:docMk/>
          <pc:sldMk cId="2601567806" sldId="276"/>
        </pc:sldMkLst>
      </pc:sldChg>
      <pc:sldChg chg="del">
        <pc:chgData name="Lorenzo Calandra Buonaura" userId="bb829048448cf286" providerId="LiveId" clId="{9E4E24FB-03DF-4991-B5BF-14A685A2EBBA}" dt="2024-10-24T14:46:47.936" v="205" actId="47"/>
        <pc:sldMkLst>
          <pc:docMk/>
          <pc:sldMk cId="2550332067" sldId="278"/>
        </pc:sldMkLst>
      </pc:sldChg>
      <pc:sldChg chg="del">
        <pc:chgData name="Lorenzo Calandra Buonaura" userId="bb829048448cf286" providerId="LiveId" clId="{9E4E24FB-03DF-4991-B5BF-14A685A2EBBA}" dt="2024-10-24T14:46:48.074" v="206" actId="47"/>
        <pc:sldMkLst>
          <pc:docMk/>
          <pc:sldMk cId="1766656902" sldId="279"/>
        </pc:sldMkLst>
      </pc:sldChg>
      <pc:sldChg chg="del">
        <pc:chgData name="Lorenzo Calandra Buonaura" userId="bb829048448cf286" providerId="LiveId" clId="{9E4E24FB-03DF-4991-B5BF-14A685A2EBBA}" dt="2024-10-24T14:46:48.413" v="207" actId="47"/>
        <pc:sldMkLst>
          <pc:docMk/>
          <pc:sldMk cId="1712689392" sldId="280"/>
        </pc:sldMkLst>
      </pc:sldChg>
      <pc:sldChg chg="del">
        <pc:chgData name="Lorenzo Calandra Buonaura" userId="bb829048448cf286" providerId="LiveId" clId="{9E4E24FB-03DF-4991-B5BF-14A685A2EBBA}" dt="2024-10-24T14:46:48.880" v="208" actId="47"/>
        <pc:sldMkLst>
          <pc:docMk/>
          <pc:sldMk cId="2452997352" sldId="281"/>
        </pc:sldMkLst>
      </pc:sldChg>
      <pc:sldChg chg="del">
        <pc:chgData name="Lorenzo Calandra Buonaura" userId="bb829048448cf286" providerId="LiveId" clId="{9E4E24FB-03DF-4991-B5BF-14A685A2EBBA}" dt="2024-10-24T14:46:49.259" v="209" actId="47"/>
        <pc:sldMkLst>
          <pc:docMk/>
          <pc:sldMk cId="12597634" sldId="282"/>
        </pc:sldMkLst>
      </pc:sldChg>
      <pc:sldChg chg="del">
        <pc:chgData name="Lorenzo Calandra Buonaura" userId="bb829048448cf286" providerId="LiveId" clId="{9E4E24FB-03DF-4991-B5BF-14A685A2EBBA}" dt="2024-10-24T14:46:49.535" v="210" actId="47"/>
        <pc:sldMkLst>
          <pc:docMk/>
          <pc:sldMk cId="2775715329" sldId="283"/>
        </pc:sldMkLst>
      </pc:sldChg>
      <pc:sldChg chg="del">
        <pc:chgData name="Lorenzo Calandra Buonaura" userId="bb829048448cf286" providerId="LiveId" clId="{9E4E24FB-03DF-4991-B5BF-14A685A2EBBA}" dt="2024-10-24T14:46:51.567" v="220" actId="47"/>
        <pc:sldMkLst>
          <pc:docMk/>
          <pc:sldMk cId="1714637709" sldId="290"/>
        </pc:sldMkLst>
      </pc:sldChg>
      <pc:sldChg chg="del">
        <pc:chgData name="Lorenzo Calandra Buonaura" userId="bb829048448cf286" providerId="LiveId" clId="{9E4E24FB-03DF-4991-B5BF-14A685A2EBBA}" dt="2024-10-24T14:46:51.840" v="221" actId="47"/>
        <pc:sldMkLst>
          <pc:docMk/>
          <pc:sldMk cId="3514817567" sldId="291"/>
        </pc:sldMkLst>
      </pc:sldChg>
      <pc:sldChg chg="del">
        <pc:chgData name="Lorenzo Calandra Buonaura" userId="bb829048448cf286" providerId="LiveId" clId="{9E4E24FB-03DF-4991-B5BF-14A685A2EBBA}" dt="2024-10-24T14:46:52.063" v="222" actId="47"/>
        <pc:sldMkLst>
          <pc:docMk/>
          <pc:sldMk cId="3626724855" sldId="292"/>
        </pc:sldMkLst>
      </pc:sldChg>
      <pc:sldChg chg="del">
        <pc:chgData name="Lorenzo Calandra Buonaura" userId="bb829048448cf286" providerId="LiveId" clId="{9E4E24FB-03DF-4991-B5BF-14A685A2EBBA}" dt="2024-10-24T14:46:52.307" v="223" actId="47"/>
        <pc:sldMkLst>
          <pc:docMk/>
          <pc:sldMk cId="3897515796" sldId="293"/>
        </pc:sldMkLst>
      </pc:sldChg>
      <pc:sldChg chg="del">
        <pc:chgData name="Lorenzo Calandra Buonaura" userId="bb829048448cf286" providerId="LiveId" clId="{9E4E24FB-03DF-4991-B5BF-14A685A2EBBA}" dt="2024-10-24T14:46:52.587" v="224" actId="47"/>
        <pc:sldMkLst>
          <pc:docMk/>
          <pc:sldMk cId="2003004359" sldId="295"/>
        </pc:sldMkLst>
      </pc:sldChg>
      <pc:sldChg chg="del">
        <pc:chgData name="Lorenzo Calandra Buonaura" userId="bb829048448cf286" providerId="LiveId" clId="{9E4E24FB-03DF-4991-B5BF-14A685A2EBBA}" dt="2024-10-24T14:46:50.826" v="217" actId="47"/>
        <pc:sldMkLst>
          <pc:docMk/>
          <pc:sldMk cId="1664667861" sldId="298"/>
        </pc:sldMkLst>
      </pc:sldChg>
      <pc:sldChg chg="del">
        <pc:chgData name="Lorenzo Calandra Buonaura" userId="bb829048448cf286" providerId="LiveId" clId="{9E4E24FB-03DF-4991-B5BF-14A685A2EBBA}" dt="2024-10-24T14:46:51.123" v="218" actId="47"/>
        <pc:sldMkLst>
          <pc:docMk/>
          <pc:sldMk cId="2993850263" sldId="299"/>
        </pc:sldMkLst>
      </pc:sldChg>
      <pc:sldChg chg="del">
        <pc:chgData name="Lorenzo Calandra Buonaura" userId="bb829048448cf286" providerId="LiveId" clId="{9E4E24FB-03DF-4991-B5BF-14A685A2EBBA}" dt="2024-10-24T14:46:51.402" v="219" actId="47"/>
        <pc:sldMkLst>
          <pc:docMk/>
          <pc:sldMk cId="1764711220" sldId="300"/>
        </pc:sldMkLst>
      </pc:sldChg>
      <pc:sldChg chg="del">
        <pc:chgData name="Lorenzo Calandra Buonaura" userId="bb829048448cf286" providerId="LiveId" clId="{9E4E24FB-03DF-4991-B5BF-14A685A2EBBA}" dt="2024-10-24T14:46:46.527" v="197" actId="47"/>
        <pc:sldMkLst>
          <pc:docMk/>
          <pc:sldMk cId="1261481188" sldId="301"/>
        </pc:sldMkLst>
      </pc:sldChg>
      <pc:sldChg chg="del">
        <pc:chgData name="Lorenzo Calandra Buonaura" userId="bb829048448cf286" providerId="LiveId" clId="{9E4E24FB-03DF-4991-B5BF-14A685A2EBBA}" dt="2024-10-24T14:46:46.709" v="198" actId="47"/>
        <pc:sldMkLst>
          <pc:docMk/>
          <pc:sldMk cId="3580290461" sldId="302"/>
        </pc:sldMkLst>
      </pc:sldChg>
      <pc:sldChg chg="del">
        <pc:chgData name="Lorenzo Calandra Buonaura" userId="bb829048448cf286" providerId="LiveId" clId="{9E4E24FB-03DF-4991-B5BF-14A685A2EBBA}" dt="2024-10-24T14:46:46.886" v="199" actId="47"/>
        <pc:sldMkLst>
          <pc:docMk/>
          <pc:sldMk cId="1150749560" sldId="303"/>
        </pc:sldMkLst>
      </pc:sldChg>
      <pc:sldChg chg="del">
        <pc:chgData name="Lorenzo Calandra Buonaura" userId="bb829048448cf286" providerId="LiveId" clId="{9E4E24FB-03DF-4991-B5BF-14A685A2EBBA}" dt="2024-10-24T14:46:47.133" v="200" actId="47"/>
        <pc:sldMkLst>
          <pc:docMk/>
          <pc:sldMk cId="1573577591" sldId="304"/>
        </pc:sldMkLst>
      </pc:sldChg>
      <pc:sldChg chg="del">
        <pc:chgData name="Lorenzo Calandra Buonaura" userId="bb829048448cf286" providerId="LiveId" clId="{9E4E24FB-03DF-4991-B5BF-14A685A2EBBA}" dt="2024-10-24T14:46:47.419" v="201" actId="47"/>
        <pc:sldMkLst>
          <pc:docMk/>
          <pc:sldMk cId="1581849673" sldId="305"/>
        </pc:sldMkLst>
      </pc:sldChg>
      <pc:sldChg chg="del">
        <pc:chgData name="Lorenzo Calandra Buonaura" userId="bb829048448cf286" providerId="LiveId" clId="{9E4E24FB-03DF-4991-B5BF-14A685A2EBBA}" dt="2024-10-24T14:46:47.625" v="202" actId="47"/>
        <pc:sldMkLst>
          <pc:docMk/>
          <pc:sldMk cId="229160480" sldId="306"/>
        </pc:sldMkLst>
      </pc:sldChg>
      <pc:sldChg chg="del">
        <pc:chgData name="Lorenzo Calandra Buonaura" userId="bb829048448cf286" providerId="LiveId" clId="{9E4E24FB-03DF-4991-B5BF-14A685A2EBBA}" dt="2024-10-24T14:46:47.652" v="203" actId="47"/>
        <pc:sldMkLst>
          <pc:docMk/>
          <pc:sldMk cId="626130063" sldId="307"/>
        </pc:sldMkLst>
      </pc:sldChg>
      <pc:sldChg chg="del">
        <pc:chgData name="Lorenzo Calandra Buonaura" userId="bb829048448cf286" providerId="LiveId" clId="{9E4E24FB-03DF-4991-B5BF-14A685A2EBBA}" dt="2024-10-24T14:46:49.750" v="212" actId="47"/>
        <pc:sldMkLst>
          <pc:docMk/>
          <pc:sldMk cId="3437085500" sldId="311"/>
        </pc:sldMkLst>
      </pc:sldChg>
      <pc:sldChg chg="del">
        <pc:chgData name="Lorenzo Calandra Buonaura" userId="bb829048448cf286" providerId="LiveId" clId="{9E4E24FB-03DF-4991-B5BF-14A685A2EBBA}" dt="2024-10-24T14:46:49.867" v="213" actId="47"/>
        <pc:sldMkLst>
          <pc:docMk/>
          <pc:sldMk cId="3745082516" sldId="312"/>
        </pc:sldMkLst>
      </pc:sldChg>
      <pc:sldChg chg="del">
        <pc:chgData name="Lorenzo Calandra Buonaura" userId="bb829048448cf286" providerId="LiveId" clId="{9E4E24FB-03DF-4991-B5BF-14A685A2EBBA}" dt="2024-10-24T14:46:49.930" v="214" actId="47"/>
        <pc:sldMkLst>
          <pc:docMk/>
          <pc:sldMk cId="2098858257" sldId="313"/>
        </pc:sldMkLst>
      </pc:sldChg>
      <pc:sldChg chg="del">
        <pc:chgData name="Lorenzo Calandra Buonaura" userId="bb829048448cf286" providerId="LiveId" clId="{9E4E24FB-03DF-4991-B5BF-14A685A2EBBA}" dt="2024-10-24T14:46:50.388" v="215" actId="47"/>
        <pc:sldMkLst>
          <pc:docMk/>
          <pc:sldMk cId="1633218556" sldId="314"/>
        </pc:sldMkLst>
      </pc:sldChg>
      <pc:sldChg chg="del">
        <pc:chgData name="Lorenzo Calandra Buonaura" userId="bb829048448cf286" providerId="LiveId" clId="{9E4E24FB-03DF-4991-B5BF-14A685A2EBBA}" dt="2024-10-24T14:46:52.878" v="225" actId="47"/>
        <pc:sldMkLst>
          <pc:docMk/>
          <pc:sldMk cId="3257412087" sldId="315"/>
        </pc:sldMkLst>
      </pc:sldChg>
      <pc:sldChg chg="del">
        <pc:chgData name="Lorenzo Calandra Buonaura" userId="bb829048448cf286" providerId="LiveId" clId="{9E4E24FB-03DF-4991-B5BF-14A685A2EBBA}" dt="2024-10-24T14:46:53.043" v="226" actId="47"/>
        <pc:sldMkLst>
          <pc:docMk/>
          <pc:sldMk cId="1132334626" sldId="316"/>
        </pc:sldMkLst>
      </pc:sldChg>
      <pc:sldChg chg="del">
        <pc:chgData name="Lorenzo Calandra Buonaura" userId="bb829048448cf286" providerId="LiveId" clId="{9E4E24FB-03DF-4991-B5BF-14A685A2EBBA}" dt="2024-10-24T14:46:53.956" v="230" actId="47"/>
        <pc:sldMkLst>
          <pc:docMk/>
          <pc:sldMk cId="2659695693" sldId="317"/>
        </pc:sldMkLst>
      </pc:sldChg>
      <pc:sldChg chg="del">
        <pc:chgData name="Lorenzo Calandra Buonaura" userId="bb829048448cf286" providerId="LiveId" clId="{9E4E24FB-03DF-4991-B5BF-14A685A2EBBA}" dt="2024-10-24T14:46:53.282" v="227" actId="47"/>
        <pc:sldMkLst>
          <pc:docMk/>
          <pc:sldMk cId="2078448685" sldId="321"/>
        </pc:sldMkLst>
      </pc:sldChg>
      <pc:sldChg chg="del">
        <pc:chgData name="Lorenzo Calandra Buonaura" userId="bb829048448cf286" providerId="LiveId" clId="{9E4E24FB-03DF-4991-B5BF-14A685A2EBBA}" dt="2024-10-24T14:46:53.528" v="228" actId="47"/>
        <pc:sldMkLst>
          <pc:docMk/>
          <pc:sldMk cId="1249581253" sldId="322"/>
        </pc:sldMkLst>
      </pc:sldChg>
      <pc:sldChg chg="del">
        <pc:chgData name="Lorenzo Calandra Buonaura" userId="bb829048448cf286" providerId="LiveId" clId="{9E4E24FB-03DF-4991-B5BF-14A685A2EBBA}" dt="2024-10-24T14:46:53.739" v="229" actId="47"/>
        <pc:sldMkLst>
          <pc:docMk/>
          <pc:sldMk cId="535061211" sldId="323"/>
        </pc:sldMkLst>
      </pc:sldChg>
      <pc:sldChg chg="del">
        <pc:chgData name="Lorenzo Calandra Buonaura" userId="bb829048448cf286" providerId="LiveId" clId="{9E4E24FB-03DF-4991-B5BF-14A685A2EBBA}" dt="2024-10-24T14:46:54.630" v="233" actId="47"/>
        <pc:sldMkLst>
          <pc:docMk/>
          <pc:sldMk cId="35665727" sldId="324"/>
        </pc:sldMkLst>
      </pc:sldChg>
      <pc:sldChg chg="del">
        <pc:chgData name="Lorenzo Calandra Buonaura" userId="bb829048448cf286" providerId="LiveId" clId="{9E4E24FB-03DF-4991-B5BF-14A685A2EBBA}" dt="2024-10-24T14:46:55.309" v="236" actId="47"/>
        <pc:sldMkLst>
          <pc:docMk/>
          <pc:sldMk cId="1834282911" sldId="325"/>
        </pc:sldMkLst>
      </pc:sldChg>
      <pc:sldChg chg="del">
        <pc:chgData name="Lorenzo Calandra Buonaura" userId="bb829048448cf286" providerId="LiveId" clId="{9E4E24FB-03DF-4991-B5BF-14A685A2EBBA}" dt="2024-10-24T14:46:54.903" v="234" actId="47"/>
        <pc:sldMkLst>
          <pc:docMk/>
          <pc:sldMk cId="3091083786" sldId="326"/>
        </pc:sldMkLst>
      </pc:sldChg>
      <pc:sldChg chg="del">
        <pc:chgData name="Lorenzo Calandra Buonaura" userId="bb829048448cf286" providerId="LiveId" clId="{9E4E24FB-03DF-4991-B5BF-14A685A2EBBA}" dt="2024-10-24T14:46:54.413" v="232" actId="47"/>
        <pc:sldMkLst>
          <pc:docMk/>
          <pc:sldMk cId="433924406" sldId="327"/>
        </pc:sldMkLst>
      </pc:sldChg>
      <pc:sldChg chg="del">
        <pc:chgData name="Lorenzo Calandra Buonaura" userId="bb829048448cf286" providerId="LiveId" clId="{9E4E24FB-03DF-4991-B5BF-14A685A2EBBA}" dt="2024-10-24T14:46:55.093" v="235" actId="47"/>
        <pc:sldMkLst>
          <pc:docMk/>
          <pc:sldMk cId="2023077474" sldId="328"/>
        </pc:sldMkLst>
      </pc:sldChg>
      <pc:sldChg chg="del">
        <pc:chgData name="Lorenzo Calandra Buonaura" userId="bb829048448cf286" providerId="LiveId" clId="{9E4E24FB-03DF-4991-B5BF-14A685A2EBBA}" dt="2024-10-24T14:46:55.787" v="238" actId="47"/>
        <pc:sldMkLst>
          <pc:docMk/>
          <pc:sldMk cId="1805145480" sldId="329"/>
        </pc:sldMkLst>
      </pc:sldChg>
      <pc:sldChg chg="del">
        <pc:chgData name="Lorenzo Calandra Buonaura" userId="bb829048448cf286" providerId="LiveId" clId="{9E4E24FB-03DF-4991-B5BF-14A685A2EBBA}" dt="2024-10-24T14:46:54.203" v="231" actId="47"/>
        <pc:sldMkLst>
          <pc:docMk/>
          <pc:sldMk cId="3147292078" sldId="330"/>
        </pc:sldMkLst>
      </pc:sldChg>
      <pc:sldChg chg="del">
        <pc:chgData name="Lorenzo Calandra Buonaura" userId="bb829048448cf286" providerId="LiveId" clId="{9E4E24FB-03DF-4991-B5BF-14A685A2EBBA}" dt="2024-10-24T14:46:55.586" v="237" actId="47"/>
        <pc:sldMkLst>
          <pc:docMk/>
          <pc:sldMk cId="962559645" sldId="331"/>
        </pc:sldMkLst>
      </pc:sldChg>
      <pc:sldChg chg="del">
        <pc:chgData name="Lorenzo Calandra Buonaura" userId="bb829048448cf286" providerId="LiveId" clId="{9E4E24FB-03DF-4991-B5BF-14A685A2EBBA}" dt="2024-10-24T14:46:56.245" v="240" actId="47"/>
        <pc:sldMkLst>
          <pc:docMk/>
          <pc:sldMk cId="610138797" sldId="332"/>
        </pc:sldMkLst>
      </pc:sldChg>
      <pc:sldChg chg="del">
        <pc:chgData name="Lorenzo Calandra Buonaura" userId="bb829048448cf286" providerId="LiveId" clId="{9E4E24FB-03DF-4991-B5BF-14A685A2EBBA}" dt="2024-10-24T14:46:56.709" v="242" actId="47"/>
        <pc:sldMkLst>
          <pc:docMk/>
          <pc:sldMk cId="653738814" sldId="333"/>
        </pc:sldMkLst>
      </pc:sldChg>
      <pc:sldMasterChg chg="modSldLayout">
        <pc:chgData name="Lorenzo Calandra Buonaura" userId="bb829048448cf286" providerId="LiveId" clId="{9E4E24FB-03DF-4991-B5BF-14A685A2EBBA}" dt="2024-10-24T21:10:37.947" v="2167" actId="2"/>
        <pc:sldMasterMkLst>
          <pc:docMk/>
          <pc:sldMasterMk cId="2319061225" sldId="2147483648"/>
        </pc:sldMasterMkLst>
        <pc:sldLayoutChg chg="modSp mod">
          <pc:chgData name="Lorenzo Calandra Buonaura" userId="bb829048448cf286" providerId="LiveId" clId="{9E4E24FB-03DF-4991-B5BF-14A685A2EBBA}" dt="2024-10-24T21:10:37.947" v="2167" actId="2"/>
          <pc:sldLayoutMkLst>
            <pc:docMk/>
            <pc:sldMasterMk cId="2319061225" sldId="2147483648"/>
            <pc:sldLayoutMk cId="268311559" sldId="2147483668"/>
          </pc:sldLayoutMkLst>
          <pc:spChg chg="mod">
            <ac:chgData name="Lorenzo Calandra Buonaura" userId="bb829048448cf286" providerId="LiveId" clId="{9E4E24FB-03DF-4991-B5BF-14A685A2EBBA}" dt="2024-10-24T21:10:37.947" v="2167" actId="2"/>
            <ac:spMkLst>
              <pc:docMk/>
              <pc:sldMasterMk cId="2319061225" sldId="2147483648"/>
              <pc:sldLayoutMk cId="268311559" sldId="2147483668"/>
              <ac:spMk id="7" creationId="{156CA116-0F6E-4EE9-B34F-03BA07161A7A}"/>
            </ac:spMkLst>
          </pc:spChg>
        </pc:sldLayoutChg>
      </pc:sldMasterChg>
    </pc:docChg>
  </pc:docChgLst>
  <pc:docChgLst>
    <pc:chgData name="Andrea Turci" userId="b0212932b52d0bc1" providerId="LiveId" clId="{84BD4A0F-75D3-4577-9A0D-D0EF0DB09C87}"/>
    <pc:docChg chg="undo redo custSel addSld delSld modSld">
      <pc:chgData name="Andrea Turci" userId="b0212932b52d0bc1" providerId="LiveId" clId="{84BD4A0F-75D3-4577-9A0D-D0EF0DB09C87}" dt="2024-07-21T19:16:47.540" v="3927" actId="680"/>
      <pc:docMkLst>
        <pc:docMk/>
      </pc:docMkLst>
      <pc:sldChg chg="modSp mod">
        <pc:chgData name="Andrea Turci" userId="b0212932b52d0bc1" providerId="LiveId" clId="{84BD4A0F-75D3-4577-9A0D-D0EF0DB09C87}" dt="2024-07-20T15:37:04.853" v="2898" actId="20577"/>
        <pc:sldMkLst>
          <pc:docMk/>
          <pc:sldMk cId="1634719628" sldId="272"/>
        </pc:sldMkLst>
        <pc:spChg chg="mod">
          <ac:chgData name="Andrea Turci" userId="b0212932b52d0bc1" providerId="LiveId" clId="{84BD4A0F-75D3-4577-9A0D-D0EF0DB09C87}" dt="2024-07-20T15:37:04.853" v="2898" actId="20577"/>
          <ac:spMkLst>
            <pc:docMk/>
            <pc:sldMk cId="1634719628" sldId="272"/>
            <ac:spMk id="3" creationId="{054321F1-9356-E9B1-3F02-31A068A9311E}"/>
          </ac:spMkLst>
        </pc:spChg>
      </pc:sldChg>
      <pc:sldChg chg="modSp mod">
        <pc:chgData name="Andrea Turci" userId="b0212932b52d0bc1" providerId="LiveId" clId="{84BD4A0F-75D3-4577-9A0D-D0EF0DB09C87}" dt="2024-07-20T13:19:05.883" v="2871" actId="113"/>
        <pc:sldMkLst>
          <pc:docMk/>
          <pc:sldMk cId="2550332067" sldId="278"/>
        </pc:sldMkLst>
        <pc:spChg chg="mod">
          <ac:chgData name="Andrea Turci" userId="b0212932b52d0bc1" providerId="LiveId" clId="{84BD4A0F-75D3-4577-9A0D-D0EF0DB09C87}" dt="2024-07-20T13:19:05.883" v="2871" actId="113"/>
          <ac:spMkLst>
            <pc:docMk/>
            <pc:sldMk cId="2550332067" sldId="278"/>
            <ac:spMk id="3" creationId="{054321F1-9356-E9B1-3F02-31A068A9311E}"/>
          </ac:spMkLst>
        </pc:spChg>
      </pc:sldChg>
      <pc:sldChg chg="modSp add mod">
        <pc:chgData name="Andrea Turci" userId="b0212932b52d0bc1" providerId="LiveId" clId="{84BD4A0F-75D3-4577-9A0D-D0EF0DB09C87}" dt="2024-07-20T16:09:45.384" v="2901" actId="20577"/>
        <pc:sldMkLst>
          <pc:docMk/>
          <pc:sldMk cId="1766656902" sldId="279"/>
        </pc:sldMkLst>
        <pc:spChg chg="mod">
          <ac:chgData name="Andrea Turci" userId="b0212932b52d0bc1" providerId="LiveId" clId="{84BD4A0F-75D3-4577-9A0D-D0EF0DB09C87}" dt="2024-07-20T16:09:45.384" v="2901" actId="20577"/>
          <ac:spMkLst>
            <pc:docMk/>
            <pc:sldMk cId="1766656902" sldId="279"/>
            <ac:spMk id="3" creationId="{054321F1-9356-E9B1-3F02-31A068A9311E}"/>
          </ac:spMkLst>
        </pc:spChg>
      </pc:sldChg>
      <pc:sldChg chg="modSp add mod">
        <pc:chgData name="Andrea Turci" userId="b0212932b52d0bc1" providerId="LiveId" clId="{84BD4A0F-75D3-4577-9A0D-D0EF0DB09C87}" dt="2024-07-21T09:25:37.793" v="2972" actId="113"/>
        <pc:sldMkLst>
          <pc:docMk/>
          <pc:sldMk cId="1712689392" sldId="280"/>
        </pc:sldMkLst>
        <pc:spChg chg="mod">
          <ac:chgData name="Andrea Turci" userId="b0212932b52d0bc1" providerId="LiveId" clId="{84BD4A0F-75D3-4577-9A0D-D0EF0DB09C87}" dt="2024-07-21T09:25:37.793" v="2972" actId="113"/>
          <ac:spMkLst>
            <pc:docMk/>
            <pc:sldMk cId="1712689392" sldId="280"/>
            <ac:spMk id="3" creationId="{054321F1-9356-E9B1-3F02-31A068A9311E}"/>
          </ac:spMkLst>
        </pc:spChg>
        <pc:spChg chg="mod">
          <ac:chgData name="Andrea Turci" userId="b0212932b52d0bc1" providerId="LiveId" clId="{84BD4A0F-75D3-4577-9A0D-D0EF0DB09C87}" dt="2024-07-20T12:15:35.472" v="1135" actId="20577"/>
          <ac:spMkLst>
            <pc:docMk/>
            <pc:sldMk cId="1712689392" sldId="280"/>
            <ac:spMk id="5" creationId="{01D79719-316F-73D6-071F-7BF24B440425}"/>
          </ac:spMkLst>
        </pc:spChg>
      </pc:sldChg>
      <pc:sldChg chg="modSp add mod">
        <pc:chgData name="Andrea Turci" userId="b0212932b52d0bc1" providerId="LiveId" clId="{84BD4A0F-75D3-4577-9A0D-D0EF0DB09C87}" dt="2024-07-21T09:22:45.385" v="2954" actId="5793"/>
        <pc:sldMkLst>
          <pc:docMk/>
          <pc:sldMk cId="2452997352" sldId="281"/>
        </pc:sldMkLst>
        <pc:spChg chg="mod">
          <ac:chgData name="Andrea Turci" userId="b0212932b52d0bc1" providerId="LiveId" clId="{84BD4A0F-75D3-4577-9A0D-D0EF0DB09C87}" dt="2024-07-21T09:22:45.385" v="2954" actId="5793"/>
          <ac:spMkLst>
            <pc:docMk/>
            <pc:sldMk cId="2452997352" sldId="281"/>
            <ac:spMk id="3" creationId="{054321F1-9356-E9B1-3F02-31A068A9311E}"/>
          </ac:spMkLst>
        </pc:spChg>
      </pc:sldChg>
      <pc:sldChg chg="modSp add mod">
        <pc:chgData name="Andrea Turci" userId="b0212932b52d0bc1" providerId="LiveId" clId="{84BD4A0F-75D3-4577-9A0D-D0EF0DB09C87}" dt="2024-07-20T13:14:21.107" v="2797" actId="115"/>
        <pc:sldMkLst>
          <pc:docMk/>
          <pc:sldMk cId="12597634" sldId="282"/>
        </pc:sldMkLst>
        <pc:spChg chg="mod">
          <ac:chgData name="Andrea Turci" userId="b0212932b52d0bc1" providerId="LiveId" clId="{84BD4A0F-75D3-4577-9A0D-D0EF0DB09C87}" dt="2024-07-20T13:14:21.107" v="2797" actId="115"/>
          <ac:spMkLst>
            <pc:docMk/>
            <pc:sldMk cId="12597634" sldId="282"/>
            <ac:spMk id="3" creationId="{054321F1-9356-E9B1-3F02-31A068A9311E}"/>
          </ac:spMkLst>
        </pc:spChg>
        <pc:spChg chg="mod">
          <ac:chgData name="Andrea Turci" userId="b0212932b52d0bc1" providerId="LiveId" clId="{84BD4A0F-75D3-4577-9A0D-D0EF0DB09C87}" dt="2024-07-20T12:29:56.214" v="1570" actId="20577"/>
          <ac:spMkLst>
            <pc:docMk/>
            <pc:sldMk cId="12597634" sldId="282"/>
            <ac:spMk id="5" creationId="{01D79719-316F-73D6-071F-7BF24B440425}"/>
          </ac:spMkLst>
        </pc:spChg>
      </pc:sldChg>
      <pc:sldChg chg="modSp add mod">
        <pc:chgData name="Andrea Turci" userId="b0212932b52d0bc1" providerId="LiveId" clId="{84BD4A0F-75D3-4577-9A0D-D0EF0DB09C87}" dt="2024-07-21T14:40:28.527" v="3925" actId="20577"/>
        <pc:sldMkLst>
          <pc:docMk/>
          <pc:sldMk cId="2775715329" sldId="283"/>
        </pc:sldMkLst>
        <pc:spChg chg="mod">
          <ac:chgData name="Andrea Turci" userId="b0212932b52d0bc1" providerId="LiveId" clId="{84BD4A0F-75D3-4577-9A0D-D0EF0DB09C87}" dt="2024-07-21T14:40:28.527" v="3925" actId="20577"/>
          <ac:spMkLst>
            <pc:docMk/>
            <pc:sldMk cId="2775715329" sldId="283"/>
            <ac:spMk id="3" creationId="{054321F1-9356-E9B1-3F02-31A068A9311E}"/>
          </ac:spMkLst>
        </pc:spChg>
        <pc:spChg chg="mod">
          <ac:chgData name="Andrea Turci" userId="b0212932b52d0bc1" providerId="LiveId" clId="{84BD4A0F-75D3-4577-9A0D-D0EF0DB09C87}" dt="2024-07-20T14:55:19.471" v="2885" actId="1076"/>
          <ac:spMkLst>
            <pc:docMk/>
            <pc:sldMk cId="2775715329" sldId="283"/>
            <ac:spMk id="5" creationId="{01D79719-316F-73D6-071F-7BF24B440425}"/>
          </ac:spMkLst>
        </pc:spChg>
      </pc:sldChg>
      <pc:sldChg chg="addSp delSp modSp add mod">
        <pc:chgData name="Andrea Turci" userId="b0212932b52d0bc1" providerId="LiveId" clId="{84BD4A0F-75D3-4577-9A0D-D0EF0DB09C87}" dt="2024-07-20T13:17:34.928" v="2865" actId="15"/>
        <pc:sldMkLst>
          <pc:docMk/>
          <pc:sldMk cId="1317920294" sldId="284"/>
        </pc:sldMkLst>
        <pc:spChg chg="del mod">
          <ac:chgData name="Andrea Turci" userId="b0212932b52d0bc1" providerId="LiveId" clId="{84BD4A0F-75D3-4577-9A0D-D0EF0DB09C87}" dt="2024-07-20T12:56:23.826" v="2315"/>
          <ac:spMkLst>
            <pc:docMk/>
            <pc:sldMk cId="1317920294" sldId="284"/>
            <ac:spMk id="3" creationId="{054321F1-9356-E9B1-3F02-31A068A9311E}"/>
          </ac:spMkLst>
        </pc:spChg>
        <pc:spChg chg="mod">
          <ac:chgData name="Andrea Turci" userId="b0212932b52d0bc1" providerId="LiveId" clId="{84BD4A0F-75D3-4577-9A0D-D0EF0DB09C87}" dt="2024-07-20T12:56:22.774" v="2313" actId="20577"/>
          <ac:spMkLst>
            <pc:docMk/>
            <pc:sldMk cId="1317920294" sldId="284"/>
            <ac:spMk id="5" creationId="{01D79719-316F-73D6-071F-7BF24B440425}"/>
          </ac:spMkLst>
        </pc:spChg>
        <pc:spChg chg="add mod">
          <ac:chgData name="Andrea Turci" userId="b0212932b52d0bc1" providerId="LiveId" clId="{84BD4A0F-75D3-4577-9A0D-D0EF0DB09C87}" dt="2024-07-20T13:17:34.928" v="2865" actId="15"/>
          <ac:spMkLst>
            <pc:docMk/>
            <pc:sldMk cId="1317920294" sldId="284"/>
            <ac:spMk id="6" creationId="{CA6574E9-FF20-F5A3-140A-E2E832DDF62B}"/>
          </ac:spMkLst>
        </pc:spChg>
      </pc:sldChg>
      <pc:sldChg chg="modSp mod">
        <pc:chgData name="Andrea Turci" userId="b0212932b52d0bc1" providerId="LiveId" clId="{84BD4A0F-75D3-4577-9A0D-D0EF0DB09C87}" dt="2024-07-21T12:44:05.470" v="2982" actId="15"/>
        <pc:sldMkLst>
          <pc:docMk/>
          <pc:sldMk cId="441518438" sldId="288"/>
        </pc:sldMkLst>
        <pc:spChg chg="mod">
          <ac:chgData name="Andrea Turci" userId="b0212932b52d0bc1" providerId="LiveId" clId="{84BD4A0F-75D3-4577-9A0D-D0EF0DB09C87}" dt="2024-07-21T12:44:05.470" v="2982" actId="15"/>
          <ac:spMkLst>
            <pc:docMk/>
            <pc:sldMk cId="441518438" sldId="288"/>
            <ac:spMk id="6" creationId="{F1905F0D-D56C-2E8A-96D7-4F1128042343}"/>
          </ac:spMkLst>
        </pc:spChg>
      </pc:sldChg>
      <pc:sldChg chg="addSp modSp add mod">
        <pc:chgData name="Andrea Turci" userId="b0212932b52d0bc1" providerId="LiveId" clId="{84BD4A0F-75D3-4577-9A0D-D0EF0DB09C87}" dt="2024-07-21T13:39:52.147" v="3912" actId="20577"/>
        <pc:sldMkLst>
          <pc:docMk/>
          <pc:sldMk cId="1714637709" sldId="290"/>
        </pc:sldMkLst>
        <pc:spChg chg="add mod">
          <ac:chgData name="Andrea Turci" userId="b0212932b52d0bc1" providerId="LiveId" clId="{84BD4A0F-75D3-4577-9A0D-D0EF0DB09C87}" dt="2024-07-21T13:39:52.147" v="3912" actId="20577"/>
          <ac:spMkLst>
            <pc:docMk/>
            <pc:sldMk cId="1714637709" sldId="290"/>
            <ac:spMk id="4" creationId="{F7046933-BD33-AA85-CF4E-E4258EACD3D1}"/>
          </ac:spMkLst>
        </pc:spChg>
        <pc:spChg chg="mod">
          <ac:chgData name="Andrea Turci" userId="b0212932b52d0bc1" providerId="LiveId" clId="{84BD4A0F-75D3-4577-9A0D-D0EF0DB09C87}" dt="2024-07-21T12:45:22.373" v="2986" actId="1076"/>
          <ac:spMkLst>
            <pc:docMk/>
            <pc:sldMk cId="1714637709" sldId="290"/>
            <ac:spMk id="5" creationId="{01D79719-316F-73D6-071F-7BF24B440425}"/>
          </ac:spMkLst>
        </pc:spChg>
      </pc:sldChg>
      <pc:sldChg chg="addSp modSp add mod">
        <pc:chgData name="Andrea Turci" userId="b0212932b52d0bc1" providerId="LiveId" clId="{84BD4A0F-75D3-4577-9A0D-D0EF0DB09C87}" dt="2024-07-21T12:55:48.591" v="3338" actId="14100"/>
        <pc:sldMkLst>
          <pc:docMk/>
          <pc:sldMk cId="3514817567" sldId="291"/>
        </pc:sldMkLst>
        <pc:spChg chg="mod">
          <ac:chgData name="Andrea Turci" userId="b0212932b52d0bc1" providerId="LiveId" clId="{84BD4A0F-75D3-4577-9A0D-D0EF0DB09C87}" dt="2024-07-21T12:55:35.261" v="3333" actId="1076"/>
          <ac:spMkLst>
            <pc:docMk/>
            <pc:sldMk cId="3514817567" sldId="291"/>
            <ac:spMk id="4" creationId="{F7046933-BD33-AA85-CF4E-E4258EACD3D1}"/>
          </ac:spMkLst>
        </pc:spChg>
        <pc:picChg chg="add mod">
          <ac:chgData name="Andrea Turci" userId="b0212932b52d0bc1" providerId="LiveId" clId="{84BD4A0F-75D3-4577-9A0D-D0EF0DB09C87}" dt="2024-07-21T12:55:42.329" v="3336" actId="14100"/>
          <ac:picMkLst>
            <pc:docMk/>
            <pc:sldMk cId="3514817567" sldId="291"/>
            <ac:picMk id="1026" creationId="{854F2C4C-F8F0-304D-1725-1559D08B208C}"/>
          </ac:picMkLst>
        </pc:picChg>
        <pc:picChg chg="add mod">
          <ac:chgData name="Andrea Turci" userId="b0212932b52d0bc1" providerId="LiveId" clId="{84BD4A0F-75D3-4577-9A0D-D0EF0DB09C87}" dt="2024-07-21T12:55:48.591" v="3338" actId="14100"/>
          <ac:picMkLst>
            <pc:docMk/>
            <pc:sldMk cId="3514817567" sldId="291"/>
            <ac:picMk id="1028" creationId="{61610BD4-A9EA-02AC-70B1-6BB96D64C75F}"/>
          </ac:picMkLst>
        </pc:picChg>
      </pc:sldChg>
      <pc:sldChg chg="addSp delSp modSp add mod">
        <pc:chgData name="Andrea Turci" userId="b0212932b52d0bc1" providerId="LiveId" clId="{84BD4A0F-75D3-4577-9A0D-D0EF0DB09C87}" dt="2024-07-21T12:58:19.470" v="3411" actId="14100"/>
        <pc:sldMkLst>
          <pc:docMk/>
          <pc:sldMk cId="3626724855" sldId="292"/>
        </pc:sldMkLst>
        <pc:spChg chg="mod">
          <ac:chgData name="Andrea Turci" userId="b0212932b52d0bc1" providerId="LiveId" clId="{84BD4A0F-75D3-4577-9A0D-D0EF0DB09C87}" dt="2024-07-21T12:57:05.777" v="3401" actId="20577"/>
          <ac:spMkLst>
            <pc:docMk/>
            <pc:sldMk cId="3626724855" sldId="292"/>
            <ac:spMk id="4" creationId="{F7046933-BD33-AA85-CF4E-E4258EACD3D1}"/>
          </ac:spMkLst>
        </pc:spChg>
        <pc:picChg chg="del">
          <ac:chgData name="Andrea Turci" userId="b0212932b52d0bc1" providerId="LiveId" clId="{84BD4A0F-75D3-4577-9A0D-D0EF0DB09C87}" dt="2024-07-21T12:57:55.478" v="3405" actId="478"/>
          <ac:picMkLst>
            <pc:docMk/>
            <pc:sldMk cId="3626724855" sldId="292"/>
            <ac:picMk id="1026" creationId="{854F2C4C-F8F0-304D-1725-1559D08B208C}"/>
          </ac:picMkLst>
        </pc:picChg>
        <pc:picChg chg="del">
          <ac:chgData name="Andrea Turci" userId="b0212932b52d0bc1" providerId="LiveId" clId="{84BD4A0F-75D3-4577-9A0D-D0EF0DB09C87}" dt="2024-07-21T12:58:10.602" v="3409" actId="478"/>
          <ac:picMkLst>
            <pc:docMk/>
            <pc:sldMk cId="3626724855" sldId="292"/>
            <ac:picMk id="1028" creationId="{61610BD4-A9EA-02AC-70B1-6BB96D64C75F}"/>
          </ac:picMkLst>
        </pc:picChg>
        <pc:picChg chg="add mod">
          <ac:chgData name="Andrea Turci" userId="b0212932b52d0bc1" providerId="LiveId" clId="{84BD4A0F-75D3-4577-9A0D-D0EF0DB09C87}" dt="2024-07-21T12:58:09.890" v="3408" actId="1076"/>
          <ac:picMkLst>
            <pc:docMk/>
            <pc:sldMk cId="3626724855" sldId="292"/>
            <ac:picMk id="2050" creationId="{AF7AAF4E-34D8-82F9-E563-1929C2699272}"/>
          </ac:picMkLst>
        </pc:picChg>
        <pc:picChg chg="add mod">
          <ac:chgData name="Andrea Turci" userId="b0212932b52d0bc1" providerId="LiveId" clId="{84BD4A0F-75D3-4577-9A0D-D0EF0DB09C87}" dt="2024-07-21T12:58:19.470" v="3411" actId="14100"/>
          <ac:picMkLst>
            <pc:docMk/>
            <pc:sldMk cId="3626724855" sldId="292"/>
            <ac:picMk id="2052" creationId="{53715398-2055-0E8E-333F-62541B6280EE}"/>
          </ac:picMkLst>
        </pc:picChg>
      </pc:sldChg>
      <pc:sldChg chg="addSp delSp modSp add mod">
        <pc:chgData name="Andrea Turci" userId="b0212932b52d0bc1" providerId="LiveId" clId="{84BD4A0F-75D3-4577-9A0D-D0EF0DB09C87}" dt="2024-07-21T13:01:05.514" v="3507" actId="14100"/>
        <pc:sldMkLst>
          <pc:docMk/>
          <pc:sldMk cId="3897515796" sldId="293"/>
        </pc:sldMkLst>
        <pc:spChg chg="mod">
          <ac:chgData name="Andrea Turci" userId="b0212932b52d0bc1" providerId="LiveId" clId="{84BD4A0F-75D3-4577-9A0D-D0EF0DB09C87}" dt="2024-07-21T13:00:22.628" v="3498" actId="20577"/>
          <ac:spMkLst>
            <pc:docMk/>
            <pc:sldMk cId="3897515796" sldId="293"/>
            <ac:spMk id="4" creationId="{F7046933-BD33-AA85-CF4E-E4258EACD3D1}"/>
          </ac:spMkLst>
        </pc:spChg>
        <pc:picChg chg="del">
          <ac:chgData name="Andrea Turci" userId="b0212932b52d0bc1" providerId="LiveId" clId="{84BD4A0F-75D3-4577-9A0D-D0EF0DB09C87}" dt="2024-07-21T13:00:44.940" v="3500" actId="478"/>
          <ac:picMkLst>
            <pc:docMk/>
            <pc:sldMk cId="3897515796" sldId="293"/>
            <ac:picMk id="2050" creationId="{AF7AAF4E-34D8-82F9-E563-1929C2699272}"/>
          </ac:picMkLst>
        </pc:picChg>
        <pc:picChg chg="del">
          <ac:chgData name="Andrea Turci" userId="b0212932b52d0bc1" providerId="LiveId" clId="{84BD4A0F-75D3-4577-9A0D-D0EF0DB09C87}" dt="2024-07-21T13:00:54.544" v="3504" actId="478"/>
          <ac:picMkLst>
            <pc:docMk/>
            <pc:sldMk cId="3897515796" sldId="293"/>
            <ac:picMk id="2052" creationId="{53715398-2055-0E8E-333F-62541B6280EE}"/>
          </ac:picMkLst>
        </pc:picChg>
        <pc:picChg chg="add mod">
          <ac:chgData name="Andrea Turci" userId="b0212932b52d0bc1" providerId="LiveId" clId="{84BD4A0F-75D3-4577-9A0D-D0EF0DB09C87}" dt="2024-07-21T13:00:53.338" v="3503" actId="1076"/>
          <ac:picMkLst>
            <pc:docMk/>
            <pc:sldMk cId="3897515796" sldId="293"/>
            <ac:picMk id="3074" creationId="{995A65A8-5A5A-751F-600A-66C39F21A2EE}"/>
          </ac:picMkLst>
        </pc:picChg>
        <pc:picChg chg="add mod">
          <ac:chgData name="Andrea Turci" userId="b0212932b52d0bc1" providerId="LiveId" clId="{84BD4A0F-75D3-4577-9A0D-D0EF0DB09C87}" dt="2024-07-21T13:01:05.514" v="3507" actId="14100"/>
          <ac:picMkLst>
            <pc:docMk/>
            <pc:sldMk cId="3897515796" sldId="293"/>
            <ac:picMk id="3076" creationId="{67AD8FAB-0507-500A-3944-1580F97A9C63}"/>
          </ac:picMkLst>
        </pc:picChg>
      </pc:sldChg>
      <pc:sldChg chg="addSp delSp modSp add mod">
        <pc:chgData name="Andrea Turci" userId="b0212932b52d0bc1" providerId="LiveId" clId="{84BD4A0F-75D3-4577-9A0D-D0EF0DB09C87}" dt="2024-07-21T13:12:31.254" v="3861" actId="20577"/>
        <pc:sldMkLst>
          <pc:docMk/>
          <pc:sldMk cId="2003004359" sldId="295"/>
        </pc:sldMkLst>
        <pc:spChg chg="mod">
          <ac:chgData name="Andrea Turci" userId="b0212932b52d0bc1" providerId="LiveId" clId="{84BD4A0F-75D3-4577-9A0D-D0EF0DB09C87}" dt="2024-07-21T13:07:23.853" v="3651" actId="404"/>
          <ac:spMkLst>
            <pc:docMk/>
            <pc:sldMk cId="2003004359" sldId="295"/>
            <ac:spMk id="4" creationId="{F7046933-BD33-AA85-CF4E-E4258EACD3D1}"/>
          </ac:spMkLst>
        </pc:spChg>
        <pc:spChg chg="add del mod">
          <ac:chgData name="Andrea Turci" userId="b0212932b52d0bc1" providerId="LiveId" clId="{84BD4A0F-75D3-4577-9A0D-D0EF0DB09C87}" dt="2024-07-21T13:10:23.603" v="3692" actId="22"/>
          <ac:spMkLst>
            <pc:docMk/>
            <pc:sldMk cId="2003004359" sldId="295"/>
            <ac:spMk id="6" creationId="{4EB5534D-EE8A-A80B-7395-6FFC890B26F6}"/>
          </ac:spMkLst>
        </pc:spChg>
        <pc:spChg chg="add del">
          <ac:chgData name="Andrea Turci" userId="b0212932b52d0bc1" providerId="LiveId" clId="{84BD4A0F-75D3-4577-9A0D-D0EF0DB09C87}" dt="2024-07-21T13:10:27.881" v="3694" actId="22"/>
          <ac:spMkLst>
            <pc:docMk/>
            <pc:sldMk cId="2003004359" sldId="295"/>
            <ac:spMk id="8" creationId="{6046F609-8B93-D528-FE2D-B8D30A6F138A}"/>
          </ac:spMkLst>
        </pc:spChg>
        <pc:spChg chg="add mod">
          <ac:chgData name="Andrea Turci" userId="b0212932b52d0bc1" providerId="LiveId" clId="{84BD4A0F-75D3-4577-9A0D-D0EF0DB09C87}" dt="2024-07-21T13:12:31.254" v="3861" actId="20577"/>
          <ac:spMkLst>
            <pc:docMk/>
            <pc:sldMk cId="2003004359" sldId="295"/>
            <ac:spMk id="11" creationId="{F24DBDA5-822D-B9A6-51FE-EBC0D5E428F2}"/>
          </ac:spMkLst>
        </pc:spChg>
        <pc:picChg chg="del mod">
          <ac:chgData name="Andrea Turci" userId="b0212932b52d0bc1" providerId="LiveId" clId="{84BD4A0F-75D3-4577-9A0D-D0EF0DB09C87}" dt="2024-07-21T13:08:34.516" v="3659" actId="478"/>
          <ac:picMkLst>
            <pc:docMk/>
            <pc:sldMk cId="2003004359" sldId="295"/>
            <ac:picMk id="3074" creationId="{995A65A8-5A5A-751F-600A-66C39F21A2EE}"/>
          </ac:picMkLst>
        </pc:picChg>
        <pc:picChg chg="del mod">
          <ac:chgData name="Andrea Turci" userId="b0212932b52d0bc1" providerId="LiveId" clId="{84BD4A0F-75D3-4577-9A0D-D0EF0DB09C87}" dt="2024-07-21T13:08:42.284" v="3662" actId="478"/>
          <ac:picMkLst>
            <pc:docMk/>
            <pc:sldMk cId="2003004359" sldId="295"/>
            <ac:picMk id="3076" creationId="{67AD8FAB-0507-500A-3944-1580F97A9C63}"/>
          </ac:picMkLst>
        </pc:picChg>
        <pc:picChg chg="add mod">
          <ac:chgData name="Andrea Turci" userId="b0212932b52d0bc1" providerId="LiveId" clId="{84BD4A0F-75D3-4577-9A0D-D0EF0DB09C87}" dt="2024-07-21T13:08:41.521" v="3661" actId="14100"/>
          <ac:picMkLst>
            <pc:docMk/>
            <pc:sldMk cId="2003004359" sldId="295"/>
            <ac:picMk id="4098" creationId="{F2219928-23AF-F016-7701-659054B4CBF9}"/>
          </ac:picMkLst>
        </pc:picChg>
        <pc:picChg chg="add mod">
          <ac:chgData name="Andrea Turci" userId="b0212932b52d0bc1" providerId="LiveId" clId="{84BD4A0F-75D3-4577-9A0D-D0EF0DB09C87}" dt="2024-07-21T13:08:55.575" v="3665" actId="1076"/>
          <ac:picMkLst>
            <pc:docMk/>
            <pc:sldMk cId="2003004359" sldId="295"/>
            <ac:picMk id="4100" creationId="{D48B1C8D-84F5-ABEA-E2D4-86E3271B829A}"/>
          </ac:picMkLst>
        </pc:picChg>
        <pc:picChg chg="add mod">
          <ac:chgData name="Andrea Turci" userId="b0212932b52d0bc1" providerId="LiveId" clId="{84BD4A0F-75D3-4577-9A0D-D0EF0DB09C87}" dt="2024-07-21T13:09:30.557" v="3669" actId="1076"/>
          <ac:picMkLst>
            <pc:docMk/>
            <pc:sldMk cId="2003004359" sldId="295"/>
            <ac:picMk id="4102" creationId="{702C77E6-870B-1921-0509-0D3568ADFAD5}"/>
          </ac:picMkLst>
        </pc:picChg>
        <pc:picChg chg="add mod">
          <ac:chgData name="Andrea Turci" userId="b0212932b52d0bc1" providerId="LiveId" clId="{84BD4A0F-75D3-4577-9A0D-D0EF0DB09C87}" dt="2024-07-21T13:09:44.542" v="3672" actId="14100"/>
          <ac:picMkLst>
            <pc:docMk/>
            <pc:sldMk cId="2003004359" sldId="295"/>
            <ac:picMk id="4104" creationId="{2B59E91F-5C9F-292B-9431-DF98D3883A0F}"/>
          </ac:picMkLst>
        </pc:picChg>
      </pc:sldChg>
      <pc:sldChg chg="new del">
        <pc:chgData name="Andrea Turci" userId="b0212932b52d0bc1" providerId="LiveId" clId="{84BD4A0F-75D3-4577-9A0D-D0EF0DB09C87}" dt="2024-07-21T19:16:47.540" v="3927" actId="680"/>
        <pc:sldMkLst>
          <pc:docMk/>
          <pc:sldMk cId="3589369221" sldId="324"/>
        </pc:sldMkLst>
      </pc:sldChg>
    </pc:docChg>
  </pc:docChgLst>
  <pc:docChgLst>
    <pc:chgData name="Lorenzo Calandra Buonaura" userId="bb829048448cf286" providerId="LiveId" clId="{68313F17-CFC8-4319-8EB8-B73CFF4C550B}"/>
    <pc:docChg chg="undo redo custSel addSld delSld modSld sldOrd">
      <pc:chgData name="Lorenzo Calandra Buonaura" userId="bb829048448cf286" providerId="LiveId" clId="{68313F17-CFC8-4319-8EB8-B73CFF4C550B}" dt="2024-11-04T23:07:08.500" v="6727" actId="20577"/>
      <pc:docMkLst>
        <pc:docMk/>
      </pc:docMkLst>
      <pc:sldChg chg="modSp mod">
        <pc:chgData name="Lorenzo Calandra Buonaura" userId="bb829048448cf286" providerId="LiveId" clId="{68313F17-CFC8-4319-8EB8-B73CFF4C550B}" dt="2024-11-04T17:59:09.624" v="2451" actId="20577"/>
        <pc:sldMkLst>
          <pc:docMk/>
          <pc:sldMk cId="3571516367" sldId="258"/>
        </pc:sldMkLst>
        <pc:spChg chg="mod">
          <ac:chgData name="Lorenzo Calandra Buonaura" userId="bb829048448cf286" providerId="LiveId" clId="{68313F17-CFC8-4319-8EB8-B73CFF4C550B}" dt="2024-11-04T17:07:51.313" v="1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Lorenzo Calandra Buonaura" userId="bb829048448cf286" providerId="LiveId" clId="{68313F17-CFC8-4319-8EB8-B73CFF4C550B}" dt="2024-11-04T17:08:19.093" v="15" actId="115"/>
          <ac:spMkLst>
            <pc:docMk/>
            <pc:sldMk cId="3571516367" sldId="258"/>
            <ac:spMk id="3" creationId="{9D5232F9-FD00-464A-9F17-619C91AEF8F3}"/>
          </ac:spMkLst>
        </pc:spChg>
        <pc:spChg chg="mod">
          <ac:chgData name="Lorenzo Calandra Buonaura" userId="bb829048448cf286" providerId="LiveId" clId="{68313F17-CFC8-4319-8EB8-B73CFF4C550B}" dt="2024-11-04T17:59:09.624" v="2451" actId="20577"/>
          <ac:spMkLst>
            <pc:docMk/>
            <pc:sldMk cId="3571516367" sldId="258"/>
            <ac:spMk id="5" creationId="{F23A44A5-6912-3E13-1746-5A2809632977}"/>
          </ac:spMkLst>
        </pc:spChg>
      </pc:sldChg>
      <pc:sldChg chg="addSp modSp mod">
        <pc:chgData name="Lorenzo Calandra Buonaura" userId="bb829048448cf286" providerId="LiveId" clId="{68313F17-CFC8-4319-8EB8-B73CFF4C550B}" dt="2024-11-04T17:59:14.614" v="2453" actId="20577"/>
        <pc:sldMkLst>
          <pc:docMk/>
          <pc:sldMk cId="1136943629" sldId="271"/>
        </pc:sldMkLst>
        <pc:spChg chg="add">
          <ac:chgData name="Lorenzo Calandra Buonaura" userId="bb829048448cf286" providerId="LiveId" clId="{68313F17-CFC8-4319-8EB8-B73CFF4C550B}" dt="2024-11-04T17:10:09.767" v="16"/>
          <ac:spMkLst>
            <pc:docMk/>
            <pc:sldMk cId="1136943629" sldId="271"/>
            <ac:spMk id="2" creationId="{FD7487CF-F489-0B47-2C0C-974E6C365903}"/>
          </ac:spMkLst>
        </pc:spChg>
        <pc:spChg chg="mod">
          <ac:chgData name="Lorenzo Calandra Buonaura" userId="bb829048448cf286" providerId="LiveId" clId="{68313F17-CFC8-4319-8EB8-B73CFF4C550B}" dt="2024-11-04T17:37:52.203" v="1232" actId="20577"/>
          <ac:spMkLst>
            <pc:docMk/>
            <pc:sldMk cId="1136943629" sldId="271"/>
            <ac:spMk id="3" creationId="{A388BF29-66C7-CFA0-2427-C4EC1DD63012}"/>
          </ac:spMkLst>
        </pc:spChg>
        <pc:spChg chg="mod">
          <ac:chgData name="Lorenzo Calandra Buonaura" userId="bb829048448cf286" providerId="LiveId" clId="{68313F17-CFC8-4319-8EB8-B73CFF4C550B}" dt="2024-11-04T17:59:14.614" v="2453" actId="20577"/>
          <ac:spMkLst>
            <pc:docMk/>
            <pc:sldMk cId="1136943629" sldId="271"/>
            <ac:spMk id="4" creationId="{0F4FFFCA-89F6-8DF3-A331-8D2F8FA9ED8F}"/>
          </ac:spMkLst>
        </pc:spChg>
      </pc:sldChg>
      <pc:sldChg chg="delSp modSp del mod">
        <pc:chgData name="Lorenzo Calandra Buonaura" userId="bb829048448cf286" providerId="LiveId" clId="{68313F17-CFC8-4319-8EB8-B73CFF4C550B}" dt="2024-11-04T18:49:01.910" v="4484" actId="47"/>
        <pc:sldMkLst>
          <pc:docMk/>
          <pc:sldMk cId="4276779607" sldId="272"/>
        </pc:sldMkLst>
        <pc:spChg chg="del">
          <ac:chgData name="Lorenzo Calandra Buonaura" userId="bb829048448cf286" providerId="LiveId" clId="{68313F17-CFC8-4319-8EB8-B73CFF4C550B}" dt="2024-11-04T18:13:40.038" v="2458" actId="478"/>
          <ac:spMkLst>
            <pc:docMk/>
            <pc:sldMk cId="4276779607" sldId="272"/>
            <ac:spMk id="2" creationId="{EB7AD4E5-4319-FCD2-BE26-68761E1EC8ED}"/>
          </ac:spMkLst>
        </pc:spChg>
        <pc:spChg chg="del mod">
          <ac:chgData name="Lorenzo Calandra Buonaura" userId="bb829048448cf286" providerId="LiveId" clId="{68313F17-CFC8-4319-8EB8-B73CFF4C550B}" dt="2024-11-04T17:51:11.611" v="1730" actId="478"/>
          <ac:spMkLst>
            <pc:docMk/>
            <pc:sldMk cId="4276779607" sldId="272"/>
            <ac:spMk id="3" creationId="{A388BF29-66C7-CFA0-2427-C4EC1DD63012}"/>
          </ac:spMkLst>
        </pc:spChg>
        <pc:spChg chg="mod">
          <ac:chgData name="Lorenzo Calandra Buonaura" userId="bb829048448cf286" providerId="LiveId" clId="{68313F17-CFC8-4319-8EB8-B73CFF4C550B}" dt="2024-11-04T17:51:40.638" v="1736"/>
          <ac:spMkLst>
            <pc:docMk/>
            <pc:sldMk cId="4276779607" sldId="272"/>
            <ac:spMk id="7" creationId="{35ED091C-CF8F-D3FD-D050-F686C3286DB2}"/>
          </ac:spMkLst>
        </pc:spChg>
      </pc:sldChg>
      <pc:sldChg chg="addSp modSp mod">
        <pc:chgData name="Lorenzo Calandra Buonaura" userId="bb829048448cf286" providerId="LiveId" clId="{68313F17-CFC8-4319-8EB8-B73CFF4C550B}" dt="2024-11-04T18:31:25.877" v="3331" actId="1076"/>
        <pc:sldMkLst>
          <pc:docMk/>
          <pc:sldMk cId="131425510" sldId="273"/>
        </pc:sldMkLst>
        <pc:spChg chg="add mod">
          <ac:chgData name="Lorenzo Calandra Buonaura" userId="bb829048448cf286" providerId="LiveId" clId="{68313F17-CFC8-4319-8EB8-B73CFF4C550B}" dt="2024-11-04T17:58:41.048" v="2442" actId="1076"/>
          <ac:spMkLst>
            <pc:docMk/>
            <pc:sldMk cId="131425510" sldId="273"/>
            <ac:spMk id="2" creationId="{8A4E7302-C03F-CF30-CAF7-29987E6D9CB4}"/>
          </ac:spMkLst>
        </pc:spChg>
        <pc:spChg chg="mod">
          <ac:chgData name="Lorenzo Calandra Buonaura" userId="bb829048448cf286" providerId="LiveId" clId="{68313F17-CFC8-4319-8EB8-B73CFF4C550B}" dt="2024-11-04T18:31:25.877" v="3331" actId="1076"/>
          <ac:spMkLst>
            <pc:docMk/>
            <pc:sldMk cId="131425510" sldId="273"/>
            <ac:spMk id="3" creationId="{A388BF29-66C7-CFA0-2427-C4EC1DD63012}"/>
          </ac:spMkLst>
        </pc:spChg>
        <pc:spChg chg="mod">
          <ac:chgData name="Lorenzo Calandra Buonaura" userId="bb829048448cf286" providerId="LiveId" clId="{68313F17-CFC8-4319-8EB8-B73CFF4C550B}" dt="2024-11-04T17:59:03.345" v="2449" actId="20577"/>
          <ac:spMkLst>
            <pc:docMk/>
            <pc:sldMk cId="131425510" sldId="273"/>
            <ac:spMk id="4" creationId="{0F4FFFCA-89F6-8DF3-A331-8D2F8FA9ED8F}"/>
          </ac:spMkLst>
        </pc:spChg>
        <pc:spChg chg="mod">
          <ac:chgData name="Lorenzo Calandra Buonaura" userId="bb829048448cf286" providerId="LiveId" clId="{68313F17-CFC8-4319-8EB8-B73CFF4C550B}" dt="2024-11-04T17:59:23.894" v="2457" actId="20577"/>
          <ac:spMkLst>
            <pc:docMk/>
            <pc:sldMk cId="131425510" sldId="273"/>
            <ac:spMk id="5" creationId="{01D79719-316F-73D6-071F-7BF24B440425}"/>
          </ac:spMkLst>
        </pc:spChg>
        <pc:spChg chg="add mod">
          <ac:chgData name="Lorenzo Calandra Buonaura" userId="bb829048448cf286" providerId="LiveId" clId="{68313F17-CFC8-4319-8EB8-B73CFF4C550B}" dt="2024-11-04T17:58:55.602" v="2445" actId="1076"/>
          <ac:spMkLst>
            <pc:docMk/>
            <pc:sldMk cId="131425510" sldId="273"/>
            <ac:spMk id="6" creationId="{791A6ADA-45AA-5A5B-883A-EB9B1DC0DFC0}"/>
          </ac:spMkLst>
        </pc:spChg>
      </pc:sldChg>
      <pc:sldChg chg="del">
        <pc:chgData name="Lorenzo Calandra Buonaura" userId="bb829048448cf286" providerId="LiveId" clId="{68313F17-CFC8-4319-8EB8-B73CFF4C550B}" dt="2024-11-04T18:49:03.161" v="4485" actId="47"/>
        <pc:sldMkLst>
          <pc:docMk/>
          <pc:sldMk cId="1657507301" sldId="275"/>
        </pc:sldMkLst>
      </pc:sldChg>
      <pc:sldChg chg="delSp modSp add mod">
        <pc:chgData name="Lorenzo Calandra Buonaura" userId="bb829048448cf286" providerId="LiveId" clId="{68313F17-CFC8-4319-8EB8-B73CFF4C550B}" dt="2024-11-04T18:35:38.350" v="3605" actId="1076"/>
        <pc:sldMkLst>
          <pc:docMk/>
          <pc:sldMk cId="3030446972" sldId="276"/>
        </pc:sldMkLst>
        <pc:spChg chg="mod">
          <ac:chgData name="Lorenzo Calandra Buonaura" userId="bb829048448cf286" providerId="LiveId" clId="{68313F17-CFC8-4319-8EB8-B73CFF4C550B}" dt="2024-11-04T18:34:32.456" v="3495" actId="1076"/>
          <ac:spMkLst>
            <pc:docMk/>
            <pc:sldMk cId="3030446972" sldId="276"/>
            <ac:spMk id="2" creationId="{8A7FE3AE-4D9A-1233-1A33-0F164EBBC3EE}"/>
          </ac:spMkLst>
        </pc:spChg>
        <pc:spChg chg="del">
          <ac:chgData name="Lorenzo Calandra Buonaura" userId="bb829048448cf286" providerId="LiveId" clId="{68313F17-CFC8-4319-8EB8-B73CFF4C550B}" dt="2024-11-04T18:15:27.983" v="2472" actId="478"/>
          <ac:spMkLst>
            <pc:docMk/>
            <pc:sldMk cId="3030446972" sldId="276"/>
            <ac:spMk id="3" creationId="{9A2863A6-387C-34F1-71A9-A9E7DE8218C7}"/>
          </ac:spMkLst>
        </pc:spChg>
        <pc:spChg chg="mod">
          <ac:chgData name="Lorenzo Calandra Buonaura" userId="bb829048448cf286" providerId="LiveId" clId="{68313F17-CFC8-4319-8EB8-B73CFF4C550B}" dt="2024-11-04T18:22:06.455" v="3326" actId="20577"/>
          <ac:spMkLst>
            <pc:docMk/>
            <pc:sldMk cId="3030446972" sldId="276"/>
            <ac:spMk id="5" creationId="{D3DEFEBA-9FB7-3873-10E3-EEC53A326F24}"/>
          </ac:spMkLst>
        </pc:spChg>
        <pc:spChg chg="mod">
          <ac:chgData name="Lorenzo Calandra Buonaura" userId="bb829048448cf286" providerId="LiveId" clId="{68313F17-CFC8-4319-8EB8-B73CFF4C550B}" dt="2024-11-04T18:35:38.350" v="3605" actId="1076"/>
          <ac:spMkLst>
            <pc:docMk/>
            <pc:sldMk cId="3030446972" sldId="276"/>
            <ac:spMk id="6" creationId="{1BB94BE0-5BDA-8D28-A7BF-B548D6D92A1E}"/>
          </ac:spMkLst>
        </pc:spChg>
      </pc:sldChg>
      <pc:sldChg chg="modSp add mod">
        <pc:chgData name="Lorenzo Calandra Buonaura" userId="bb829048448cf286" providerId="LiveId" clId="{68313F17-CFC8-4319-8EB8-B73CFF4C550B}" dt="2024-11-04T23:07:08.500" v="6727" actId="20577"/>
        <pc:sldMkLst>
          <pc:docMk/>
          <pc:sldMk cId="1114118913" sldId="277"/>
        </pc:sldMkLst>
        <pc:spChg chg="mod">
          <ac:chgData name="Lorenzo Calandra Buonaura" userId="bb829048448cf286" providerId="LiveId" clId="{68313F17-CFC8-4319-8EB8-B73CFF4C550B}" dt="2024-11-04T23:05:19.958" v="6609" actId="1076"/>
          <ac:spMkLst>
            <pc:docMk/>
            <pc:sldMk cId="1114118913" sldId="277"/>
            <ac:spMk id="2" creationId="{27103145-AC3D-C82F-99ED-F4F5BE35D3C8}"/>
          </ac:spMkLst>
        </pc:spChg>
        <pc:spChg chg="mod">
          <ac:chgData name="Lorenzo Calandra Buonaura" userId="bb829048448cf286" providerId="LiveId" clId="{68313F17-CFC8-4319-8EB8-B73CFF4C550B}" dt="2024-11-04T23:07:08.500" v="6727" actId="20577"/>
          <ac:spMkLst>
            <pc:docMk/>
            <pc:sldMk cId="1114118913" sldId="277"/>
            <ac:spMk id="3" creationId="{94C0253A-3649-4C36-CF51-A0AF421B2586}"/>
          </ac:spMkLst>
        </pc:spChg>
        <pc:spChg chg="mod">
          <ac:chgData name="Lorenzo Calandra Buonaura" userId="bb829048448cf286" providerId="LiveId" clId="{68313F17-CFC8-4319-8EB8-B73CFF4C550B}" dt="2024-11-04T22:43:45.361" v="5420" actId="20577"/>
          <ac:spMkLst>
            <pc:docMk/>
            <pc:sldMk cId="1114118913" sldId="277"/>
            <ac:spMk id="5" creationId="{9653E612-5056-99F4-66FF-87F4500A1E5B}"/>
          </ac:spMkLst>
        </pc:spChg>
        <pc:spChg chg="mod">
          <ac:chgData name="Lorenzo Calandra Buonaura" userId="bb829048448cf286" providerId="LiveId" clId="{68313F17-CFC8-4319-8EB8-B73CFF4C550B}" dt="2024-11-04T22:43:25.554" v="5415" actId="1076"/>
          <ac:spMkLst>
            <pc:docMk/>
            <pc:sldMk cId="1114118913" sldId="277"/>
            <ac:spMk id="6" creationId="{4753A4A7-FC23-06F4-96E9-6AB29DC8AFC3}"/>
          </ac:spMkLst>
        </pc:spChg>
      </pc:sldChg>
      <pc:sldChg chg="modSp add mod">
        <pc:chgData name="Lorenzo Calandra Buonaura" userId="bb829048448cf286" providerId="LiveId" clId="{68313F17-CFC8-4319-8EB8-B73CFF4C550B}" dt="2024-11-04T18:48:46.462" v="4483" actId="1076"/>
        <pc:sldMkLst>
          <pc:docMk/>
          <pc:sldMk cId="1140641311" sldId="278"/>
        </pc:sldMkLst>
        <pc:spChg chg="mod">
          <ac:chgData name="Lorenzo Calandra Buonaura" userId="bb829048448cf286" providerId="LiveId" clId="{68313F17-CFC8-4319-8EB8-B73CFF4C550B}" dt="2024-11-04T18:48:42.921" v="4482" actId="1076"/>
          <ac:spMkLst>
            <pc:docMk/>
            <pc:sldMk cId="1140641311" sldId="278"/>
            <ac:spMk id="2" creationId="{2EC86838-D747-10DA-A3A2-F87C550082CD}"/>
          </ac:spMkLst>
        </pc:spChg>
        <pc:spChg chg="mod">
          <ac:chgData name="Lorenzo Calandra Buonaura" userId="bb829048448cf286" providerId="LiveId" clId="{68313F17-CFC8-4319-8EB8-B73CFF4C550B}" dt="2024-11-04T18:36:05.827" v="3608" actId="20577"/>
          <ac:spMkLst>
            <pc:docMk/>
            <pc:sldMk cId="1140641311" sldId="278"/>
            <ac:spMk id="5" creationId="{313A8E2E-382B-E1E5-CB13-0724CF61C521}"/>
          </ac:spMkLst>
        </pc:spChg>
        <pc:spChg chg="mod">
          <ac:chgData name="Lorenzo Calandra Buonaura" userId="bb829048448cf286" providerId="LiveId" clId="{68313F17-CFC8-4319-8EB8-B73CFF4C550B}" dt="2024-11-04T18:48:46.462" v="4483" actId="1076"/>
          <ac:spMkLst>
            <pc:docMk/>
            <pc:sldMk cId="1140641311" sldId="278"/>
            <ac:spMk id="6" creationId="{2D0AF059-78B4-B200-84D3-C06F79FE0DAF}"/>
          </ac:spMkLst>
        </pc:spChg>
      </pc:sldChg>
      <pc:sldChg chg="modSp add mod">
        <pc:chgData name="Lorenzo Calandra Buonaura" userId="bb829048448cf286" providerId="LiveId" clId="{68313F17-CFC8-4319-8EB8-B73CFF4C550B}" dt="2024-11-04T23:06:01.013" v="6692" actId="1076"/>
        <pc:sldMkLst>
          <pc:docMk/>
          <pc:sldMk cId="1919632191" sldId="279"/>
        </pc:sldMkLst>
        <pc:spChg chg="mod">
          <ac:chgData name="Lorenzo Calandra Buonaura" userId="bb829048448cf286" providerId="LiveId" clId="{68313F17-CFC8-4319-8EB8-B73CFF4C550B}" dt="2024-11-04T23:03:07.676" v="6263" actId="1076"/>
          <ac:spMkLst>
            <pc:docMk/>
            <pc:sldMk cId="1919632191" sldId="279"/>
            <ac:spMk id="2" creationId="{8448B272-CC9B-F877-00AA-7209D4C85BBB}"/>
          </ac:spMkLst>
        </pc:spChg>
        <pc:spChg chg="mod">
          <ac:chgData name="Lorenzo Calandra Buonaura" userId="bb829048448cf286" providerId="LiveId" clId="{68313F17-CFC8-4319-8EB8-B73CFF4C550B}" dt="2024-11-04T22:58:01.055" v="6098" actId="20577"/>
          <ac:spMkLst>
            <pc:docMk/>
            <pc:sldMk cId="1919632191" sldId="279"/>
            <ac:spMk id="5" creationId="{29CE9DC7-78A3-F9C8-BE7D-4E11F941FAA0}"/>
          </ac:spMkLst>
        </pc:spChg>
        <pc:spChg chg="mod">
          <ac:chgData name="Lorenzo Calandra Buonaura" userId="bb829048448cf286" providerId="LiveId" clId="{68313F17-CFC8-4319-8EB8-B73CFF4C550B}" dt="2024-11-04T23:06:01.013" v="6692" actId="1076"/>
          <ac:spMkLst>
            <pc:docMk/>
            <pc:sldMk cId="1919632191" sldId="279"/>
            <ac:spMk id="6" creationId="{48EEFFF0-CF54-543D-9AD9-C8E2A8486B0E}"/>
          </ac:spMkLst>
        </pc:spChg>
      </pc:sldChg>
      <pc:sldChg chg="modSp add mod ord">
        <pc:chgData name="Lorenzo Calandra Buonaura" userId="bb829048448cf286" providerId="LiveId" clId="{68313F17-CFC8-4319-8EB8-B73CFF4C550B}" dt="2024-11-04T23:05:23.842" v="6610" actId="1076"/>
        <pc:sldMkLst>
          <pc:docMk/>
          <pc:sldMk cId="1589213137" sldId="280"/>
        </pc:sldMkLst>
        <pc:spChg chg="mod">
          <ac:chgData name="Lorenzo Calandra Buonaura" userId="bb829048448cf286" providerId="LiveId" clId="{68313F17-CFC8-4319-8EB8-B73CFF4C550B}" dt="2024-11-04T23:05:23.842" v="6610" actId="1076"/>
          <ac:spMkLst>
            <pc:docMk/>
            <pc:sldMk cId="1589213137" sldId="280"/>
            <ac:spMk id="2" creationId="{1BF3B983-229C-B61B-24FF-FDEB12E68354}"/>
          </ac:spMkLst>
        </pc:spChg>
        <pc:spChg chg="mod">
          <ac:chgData name="Lorenzo Calandra Buonaura" userId="bb829048448cf286" providerId="LiveId" clId="{68313F17-CFC8-4319-8EB8-B73CFF4C550B}" dt="2024-11-04T22:57:38.987" v="6094" actId="20577"/>
          <ac:spMkLst>
            <pc:docMk/>
            <pc:sldMk cId="1589213137" sldId="280"/>
            <ac:spMk id="6" creationId="{59803A0B-B99D-72D3-D513-8B276229AF03}"/>
          </ac:spMkLst>
        </pc:spChg>
      </pc:sldChg>
      <pc:sldChg chg="new del">
        <pc:chgData name="Lorenzo Calandra Buonaura" userId="bb829048448cf286" providerId="LiveId" clId="{68313F17-CFC8-4319-8EB8-B73CFF4C550B}" dt="2024-11-04T22:55:50.776" v="5946" actId="680"/>
        <pc:sldMkLst>
          <pc:docMk/>
          <pc:sldMk cId="956781558" sldId="281"/>
        </pc:sldMkLst>
      </pc:sldChg>
    </pc:docChg>
  </pc:docChgLst>
  <pc:docChgLst>
    <pc:chgData name="Utente guest" providerId="Windows Live" clId="Web-{D7C8D2CA-BB03-4911-BF44-3F0FBE537DA0}"/>
    <pc:docChg chg="addSld delSld modSld">
      <pc:chgData name="Utente guest" userId="" providerId="Windows Live" clId="Web-{D7C8D2CA-BB03-4911-BF44-3F0FBE537DA0}" dt="2024-07-21T12:54:25.330" v="581" actId="20577"/>
      <pc:docMkLst>
        <pc:docMk/>
      </pc:docMkLst>
      <pc:sldChg chg="addSp delSp modSp">
        <pc:chgData name="Utente guest" userId="" providerId="Windows Live" clId="Web-{D7C8D2CA-BB03-4911-BF44-3F0FBE537DA0}" dt="2024-07-21T11:37:48.326" v="92" actId="20577"/>
        <pc:sldMkLst>
          <pc:docMk/>
          <pc:sldMk cId="1136943629" sldId="271"/>
        </pc:sldMkLst>
        <pc:spChg chg="add mod">
          <ac:chgData name="Utente guest" userId="" providerId="Windows Live" clId="Web-{D7C8D2CA-BB03-4911-BF44-3F0FBE537DA0}" dt="2024-07-21T11:37:48.326" v="92" actId="20577"/>
          <ac:spMkLst>
            <pc:docMk/>
            <pc:sldMk cId="1136943629" sldId="271"/>
            <ac:spMk id="3" creationId="{A388BF29-66C7-CFA0-2427-C4EC1DD63012}"/>
          </ac:spMkLst>
        </pc:spChg>
        <pc:spChg chg="add del mod">
          <ac:chgData name="Utente guest" userId="" providerId="Windows Live" clId="Web-{D7C8D2CA-BB03-4911-BF44-3F0FBE537DA0}" dt="2024-07-21T11:33:13.838" v="24"/>
          <ac:spMkLst>
            <pc:docMk/>
            <pc:sldMk cId="1136943629" sldId="271"/>
            <ac:spMk id="4" creationId="{0E47EB8D-ED72-6DF0-372E-4AD08B02EDF3}"/>
          </ac:spMkLst>
        </pc:spChg>
      </pc:sldChg>
      <pc:sldChg chg="new del">
        <pc:chgData name="Utente guest" userId="" providerId="Windows Live" clId="Web-{D7C8D2CA-BB03-4911-BF44-3F0FBE537DA0}" dt="2024-07-21T11:46:44.246" v="94"/>
        <pc:sldMkLst>
          <pc:docMk/>
          <pc:sldMk cId="3675944430" sldId="285"/>
        </pc:sldMkLst>
      </pc:sldChg>
      <pc:sldChg chg="addSp delSp modSp new">
        <pc:chgData name="Utente guest" userId="" providerId="Windows Live" clId="Web-{D7C8D2CA-BB03-4911-BF44-3F0FBE537DA0}" dt="2024-07-21T12:20:36.111" v="249" actId="20577"/>
        <pc:sldMkLst>
          <pc:docMk/>
          <pc:sldMk cId="3667270308" sldId="286"/>
        </pc:sldMkLst>
        <pc:spChg chg="mod">
          <ac:chgData name="Utente guest" userId="" providerId="Windows Live" clId="Web-{D7C8D2CA-BB03-4911-BF44-3F0FBE537DA0}" dt="2024-07-21T11:48:58.724" v="113" actId="1076"/>
          <ac:spMkLst>
            <pc:docMk/>
            <pc:sldMk cId="3667270308" sldId="286"/>
            <ac:spMk id="2" creationId="{28C93AEF-1646-E5CB-CC32-BE5BBDD31E66}"/>
          </ac:spMkLst>
        </pc:spChg>
        <pc:spChg chg="mod">
          <ac:chgData name="Utente guest" userId="" providerId="Windows Live" clId="Web-{D7C8D2CA-BB03-4911-BF44-3F0FBE537DA0}" dt="2024-07-21T12:20:36.111" v="249" actId="20577"/>
          <ac:spMkLst>
            <pc:docMk/>
            <pc:sldMk cId="3667270308" sldId="286"/>
            <ac:spMk id="3" creationId="{3C365E7A-8FBC-6EEE-BA10-8EE0ABD32C8C}"/>
          </ac:spMkLst>
        </pc:spChg>
        <pc:spChg chg="del">
          <ac:chgData name="Utente guest" userId="" providerId="Windows Live" clId="Web-{D7C8D2CA-BB03-4911-BF44-3F0FBE537DA0}" dt="2024-07-21T11:48:09.752" v="107"/>
          <ac:spMkLst>
            <pc:docMk/>
            <pc:sldMk cId="3667270308" sldId="286"/>
            <ac:spMk id="5" creationId="{3E8F2426-55DA-3AC7-3D6D-3D1D489C3418}"/>
          </ac:spMkLst>
        </pc:spChg>
        <pc:spChg chg="add del mod">
          <ac:chgData name="Utente guest" userId="" providerId="Windows Live" clId="Web-{D7C8D2CA-BB03-4911-BF44-3F0FBE537DA0}" dt="2024-07-21T11:47:13.186" v="104"/>
          <ac:spMkLst>
            <pc:docMk/>
            <pc:sldMk cId="3667270308" sldId="286"/>
            <ac:spMk id="6" creationId="{008AB812-48D5-7C8A-F4CD-6C2943FABB9A}"/>
          </ac:spMkLst>
        </pc:spChg>
        <pc:spChg chg="add mod">
          <ac:chgData name="Utente guest" userId="" providerId="Windows Live" clId="Web-{D7C8D2CA-BB03-4911-BF44-3F0FBE537DA0}" dt="2024-07-21T12:04:40.513" v="186" actId="20577"/>
          <ac:spMkLst>
            <pc:docMk/>
            <pc:sldMk cId="3667270308" sldId="286"/>
            <ac:spMk id="7" creationId="{D52DC89F-7B5D-80E4-EC32-834556DF2F22}"/>
          </ac:spMkLst>
        </pc:spChg>
        <pc:spChg chg="add mod">
          <ac:chgData name="Utente guest" userId="" providerId="Windows Live" clId="Web-{D7C8D2CA-BB03-4911-BF44-3F0FBE537DA0}" dt="2024-07-21T12:03:57.697" v="181" actId="1076"/>
          <ac:spMkLst>
            <pc:docMk/>
            <pc:sldMk cId="3667270308" sldId="286"/>
            <ac:spMk id="9" creationId="{117520C6-2000-81CC-585B-5A8CD65EFE2A}"/>
          </ac:spMkLst>
        </pc:spChg>
        <pc:picChg chg="add mod">
          <ac:chgData name="Utente guest" userId="" providerId="Windows Live" clId="Web-{D7C8D2CA-BB03-4911-BF44-3F0FBE537DA0}" dt="2024-07-21T12:03:41.290" v="180" actId="14100"/>
          <ac:picMkLst>
            <pc:docMk/>
            <pc:sldMk cId="3667270308" sldId="286"/>
            <ac:picMk id="8" creationId="{E2FBBD7F-176D-6F4B-EAD4-A0C03F5F54D3}"/>
          </ac:picMkLst>
        </pc:picChg>
      </pc:sldChg>
      <pc:sldChg chg="addSp delSp modSp new">
        <pc:chgData name="Utente guest" userId="" providerId="Windows Live" clId="Web-{D7C8D2CA-BB03-4911-BF44-3F0FBE537DA0}" dt="2024-07-21T12:21:05.082" v="258" actId="20577"/>
        <pc:sldMkLst>
          <pc:docMk/>
          <pc:sldMk cId="261725913" sldId="287"/>
        </pc:sldMkLst>
        <pc:spChg chg="mod">
          <ac:chgData name="Utente guest" userId="" providerId="Windows Live" clId="Web-{D7C8D2CA-BB03-4911-BF44-3F0FBE537DA0}" dt="2024-07-21T12:15:32.942" v="192" actId="20577"/>
          <ac:spMkLst>
            <pc:docMk/>
            <pc:sldMk cId="261725913" sldId="287"/>
            <ac:spMk id="2" creationId="{2A83550E-22C9-97E2-717D-8C0100E6B4E0}"/>
          </ac:spMkLst>
        </pc:spChg>
        <pc:spChg chg="mod">
          <ac:chgData name="Utente guest" userId="" providerId="Windows Live" clId="Web-{D7C8D2CA-BB03-4911-BF44-3F0FBE537DA0}" dt="2024-07-21T12:20:53.049" v="253" actId="20577"/>
          <ac:spMkLst>
            <pc:docMk/>
            <pc:sldMk cId="261725913" sldId="287"/>
            <ac:spMk id="3" creationId="{16B769D3-CD7C-A548-24BC-CB6286619EF0}"/>
          </ac:spMkLst>
        </pc:spChg>
        <pc:spChg chg="del">
          <ac:chgData name="Utente guest" userId="" providerId="Windows Live" clId="Web-{D7C8D2CA-BB03-4911-BF44-3F0FBE537DA0}" dt="2024-07-21T12:05:05.530" v="188"/>
          <ac:spMkLst>
            <pc:docMk/>
            <pc:sldMk cId="261725913" sldId="287"/>
            <ac:spMk id="5" creationId="{32830EF5-A3D5-A45D-E822-E128795F59E4}"/>
          </ac:spMkLst>
        </pc:spChg>
        <pc:spChg chg="add mod">
          <ac:chgData name="Utente guest" userId="" providerId="Windows Live" clId="Web-{D7C8D2CA-BB03-4911-BF44-3F0FBE537DA0}" dt="2024-07-21T12:21:05.082" v="258" actId="20577"/>
          <ac:spMkLst>
            <pc:docMk/>
            <pc:sldMk cId="261725913" sldId="287"/>
            <ac:spMk id="6" creationId="{7F897686-856E-CB2A-F2C6-7A621C2F4D10}"/>
          </ac:spMkLst>
        </pc:spChg>
      </pc:sldChg>
      <pc:sldChg chg="new del">
        <pc:chgData name="Utente guest" userId="" providerId="Windows Live" clId="Web-{D7C8D2CA-BB03-4911-BF44-3F0FBE537DA0}" dt="2024-07-21T11:47:30.374" v="106"/>
        <pc:sldMkLst>
          <pc:docMk/>
          <pc:sldMk cId="2145817374" sldId="287"/>
        </pc:sldMkLst>
      </pc:sldChg>
      <pc:sldChg chg="addSp delSp modSp new">
        <pc:chgData name="Utente guest" userId="" providerId="Windows Live" clId="Web-{D7C8D2CA-BB03-4911-BF44-3F0FBE537DA0}" dt="2024-07-21T12:46:33.417" v="546" actId="1076"/>
        <pc:sldMkLst>
          <pc:docMk/>
          <pc:sldMk cId="441518438" sldId="288"/>
        </pc:sldMkLst>
        <pc:spChg chg="mod">
          <ac:chgData name="Utente guest" userId="" providerId="Windows Live" clId="Web-{D7C8D2CA-BB03-4911-BF44-3F0FBE537DA0}" dt="2024-07-21T12:29:08.897" v="267" actId="1076"/>
          <ac:spMkLst>
            <pc:docMk/>
            <pc:sldMk cId="441518438" sldId="288"/>
            <ac:spMk id="2" creationId="{2E4584C9-52B0-F7B9-F300-29C525D9CE8A}"/>
          </ac:spMkLst>
        </pc:spChg>
        <pc:spChg chg="mod">
          <ac:chgData name="Utente guest" userId="" providerId="Windows Live" clId="Web-{D7C8D2CA-BB03-4911-BF44-3F0FBE537DA0}" dt="2024-07-21T12:30:17.276" v="269" actId="20577"/>
          <ac:spMkLst>
            <pc:docMk/>
            <pc:sldMk cId="441518438" sldId="288"/>
            <ac:spMk id="3" creationId="{E9CBA9B4-8A95-6EDB-C8D4-910DFD20368B}"/>
          </ac:spMkLst>
        </pc:spChg>
        <pc:spChg chg="del">
          <ac:chgData name="Utente guest" userId="" providerId="Windows Live" clId="Web-{D7C8D2CA-BB03-4911-BF44-3F0FBE537DA0}" dt="2024-07-21T12:28:58.693" v="266"/>
          <ac:spMkLst>
            <pc:docMk/>
            <pc:sldMk cId="441518438" sldId="288"/>
            <ac:spMk id="5" creationId="{43003450-9A0F-721F-4CAA-6EF3086072F7}"/>
          </ac:spMkLst>
        </pc:spChg>
        <pc:spChg chg="add mod">
          <ac:chgData name="Utente guest" userId="" providerId="Windows Live" clId="Web-{D7C8D2CA-BB03-4911-BF44-3F0FBE537DA0}" dt="2024-07-21T12:46:33.417" v="546" actId="1076"/>
          <ac:spMkLst>
            <pc:docMk/>
            <pc:sldMk cId="441518438" sldId="288"/>
            <ac:spMk id="6" creationId="{F1905F0D-D56C-2E8A-96D7-4F1128042343}"/>
          </ac:spMkLst>
        </pc:spChg>
      </pc:sldChg>
      <pc:sldChg chg="addSp delSp modSp new">
        <pc:chgData name="Utente guest" userId="" providerId="Windows Live" clId="Web-{D7C8D2CA-BB03-4911-BF44-3F0FBE537DA0}" dt="2024-07-21T12:54:25.330" v="581" actId="20577"/>
        <pc:sldMkLst>
          <pc:docMk/>
          <pc:sldMk cId="3740588762" sldId="289"/>
        </pc:sldMkLst>
        <pc:spChg chg="mod">
          <ac:chgData name="Utente guest" userId="" providerId="Windows Live" clId="Web-{D7C8D2CA-BB03-4911-BF44-3F0FBE537DA0}" dt="2024-07-21T12:41:57.664" v="456" actId="20577"/>
          <ac:spMkLst>
            <pc:docMk/>
            <pc:sldMk cId="3740588762" sldId="289"/>
            <ac:spMk id="2" creationId="{7BF9D9E0-E7CC-C17A-45E9-327E43C13D88}"/>
          </ac:spMkLst>
        </pc:spChg>
        <pc:spChg chg="mod">
          <ac:chgData name="Utente guest" userId="" providerId="Windows Live" clId="Web-{D7C8D2CA-BB03-4911-BF44-3F0FBE537DA0}" dt="2024-07-21T12:47:56.564" v="548" actId="20577"/>
          <ac:spMkLst>
            <pc:docMk/>
            <pc:sldMk cId="3740588762" sldId="289"/>
            <ac:spMk id="3" creationId="{2AC2879F-60EA-320E-2111-3AF37061FB28}"/>
          </ac:spMkLst>
        </pc:spChg>
        <pc:spChg chg="del">
          <ac:chgData name="Utente guest" userId="" providerId="Windows Live" clId="Web-{D7C8D2CA-BB03-4911-BF44-3F0FBE537DA0}" dt="2024-07-21T12:42:00.476" v="457"/>
          <ac:spMkLst>
            <pc:docMk/>
            <pc:sldMk cId="3740588762" sldId="289"/>
            <ac:spMk id="5" creationId="{29F0F681-23AD-BEBA-40FE-CC43219114A2}"/>
          </ac:spMkLst>
        </pc:spChg>
        <pc:spChg chg="add mod">
          <ac:chgData name="Utente guest" userId="" providerId="Windows Live" clId="Web-{D7C8D2CA-BB03-4911-BF44-3F0FBE537DA0}" dt="2024-07-21T12:54:25.330" v="581" actId="20577"/>
          <ac:spMkLst>
            <pc:docMk/>
            <pc:sldMk cId="3740588762" sldId="289"/>
            <ac:spMk id="6" creationId="{71919204-6260-6C0E-C5CB-9BAAF6DC67C2}"/>
          </ac:spMkLst>
        </pc:spChg>
      </pc:sldChg>
    </pc:docChg>
  </pc:docChgLst>
  <pc:docChgLst>
    <pc:chgData name="Utente guest" providerId="Windows Live" clId="Web-{5C14E4E8-3071-4D1F-B8F3-4412B7B184A2}"/>
    <pc:docChg chg="addSld delSld modSld">
      <pc:chgData name="Utente guest" userId="" providerId="Windows Live" clId="Web-{5C14E4E8-3071-4D1F-B8F3-4412B7B184A2}" dt="2024-07-21T14:14:59.159" v="643" actId="20577"/>
      <pc:docMkLst>
        <pc:docMk/>
      </pc:docMkLst>
      <pc:sldChg chg="addSp modSp">
        <pc:chgData name="Utente guest" userId="" providerId="Windows Live" clId="Web-{5C14E4E8-3071-4D1F-B8F3-4412B7B184A2}" dt="2024-07-21T14:14:39.893" v="641" actId="20577"/>
        <pc:sldMkLst>
          <pc:docMk/>
          <pc:sldMk cId="1062440696" sldId="274"/>
        </pc:sldMkLst>
        <pc:spChg chg="add mod">
          <ac:chgData name="Utente guest" userId="" providerId="Windows Live" clId="Web-{5C14E4E8-3071-4D1F-B8F3-4412B7B184A2}" dt="2024-07-21T14:05:00.347" v="572" actId="1076"/>
          <ac:spMkLst>
            <pc:docMk/>
            <pc:sldMk cId="1062440696" sldId="274"/>
            <ac:spMk id="3" creationId="{ECF2B8DB-8BE6-8E32-97CE-938C80E9E010}"/>
          </ac:spMkLst>
        </pc:spChg>
        <pc:spChg chg="add mod">
          <ac:chgData name="Utente guest" userId="" providerId="Windows Live" clId="Web-{5C14E4E8-3071-4D1F-B8F3-4412B7B184A2}" dt="2024-07-21T14:14:39.893" v="641" actId="20577"/>
          <ac:spMkLst>
            <pc:docMk/>
            <pc:sldMk cId="1062440696" sldId="274"/>
            <ac:spMk id="4" creationId="{1A914CBC-FE11-D919-D091-200F5C4E5FB1}"/>
          </ac:spMkLst>
        </pc:spChg>
        <pc:picChg chg="add mod">
          <ac:chgData name="Utente guest" userId="" providerId="Windows Live" clId="Web-{5C14E4E8-3071-4D1F-B8F3-4412B7B184A2}" dt="2024-07-21T14:06:59.052" v="585" actId="14100"/>
          <ac:picMkLst>
            <pc:docMk/>
            <pc:sldMk cId="1062440696" sldId="274"/>
            <ac:picMk id="6" creationId="{EF00AEB6-5F82-41A1-6DDF-78EA6DA8B4D7}"/>
          </ac:picMkLst>
        </pc:picChg>
        <pc:picChg chg="add mod">
          <ac:chgData name="Utente guest" userId="" providerId="Windows Live" clId="Web-{5C14E4E8-3071-4D1F-B8F3-4412B7B184A2}" dt="2024-07-21T14:06:52.802" v="584" actId="14100"/>
          <ac:picMkLst>
            <pc:docMk/>
            <pc:sldMk cId="1062440696" sldId="274"/>
            <ac:picMk id="7" creationId="{B484BF09-DBE0-9B78-4531-18FDF0DFEC04}"/>
          </ac:picMkLst>
        </pc:picChg>
      </pc:sldChg>
      <pc:sldChg chg="modSp">
        <pc:chgData name="Utente guest" userId="" providerId="Windows Live" clId="Web-{5C14E4E8-3071-4D1F-B8F3-4412B7B184A2}" dt="2024-07-21T13:44:14.272" v="387" actId="1076"/>
        <pc:sldMkLst>
          <pc:docMk/>
          <pc:sldMk cId="3667270308" sldId="286"/>
        </pc:sldMkLst>
        <pc:spChg chg="mod">
          <ac:chgData name="Utente guest" userId="" providerId="Windows Live" clId="Web-{5C14E4E8-3071-4D1F-B8F3-4412B7B184A2}" dt="2024-07-21T13:44:14.272" v="387" actId="1076"/>
          <ac:spMkLst>
            <pc:docMk/>
            <pc:sldMk cId="3667270308" sldId="286"/>
            <ac:spMk id="2" creationId="{28C93AEF-1646-E5CB-CC32-BE5BBDD31E66}"/>
          </ac:spMkLst>
        </pc:spChg>
      </pc:sldChg>
      <pc:sldChg chg="modSp">
        <pc:chgData name="Utente guest" userId="" providerId="Windows Live" clId="Web-{5C14E4E8-3071-4D1F-B8F3-4412B7B184A2}" dt="2024-07-21T13:14:18.334" v="166" actId="1076"/>
        <pc:sldMkLst>
          <pc:docMk/>
          <pc:sldMk cId="3740588762" sldId="289"/>
        </pc:sldMkLst>
        <pc:spChg chg="mod">
          <ac:chgData name="Utente guest" userId="" providerId="Windows Live" clId="Web-{5C14E4E8-3071-4D1F-B8F3-4412B7B184A2}" dt="2024-07-21T13:14:18.334" v="166" actId="1076"/>
          <ac:spMkLst>
            <pc:docMk/>
            <pc:sldMk cId="3740588762" sldId="289"/>
            <ac:spMk id="6" creationId="{71919204-6260-6C0E-C5CB-9BAAF6DC67C2}"/>
          </ac:spMkLst>
        </pc:spChg>
      </pc:sldChg>
      <pc:sldChg chg="addSp delSp modSp new">
        <pc:chgData name="Utente guest" userId="" providerId="Windows Live" clId="Web-{5C14E4E8-3071-4D1F-B8F3-4412B7B184A2}" dt="2024-07-21T14:11:56.046" v="610" actId="1076"/>
        <pc:sldMkLst>
          <pc:docMk/>
          <pc:sldMk cId="4202887409" sldId="294"/>
        </pc:sldMkLst>
        <pc:spChg chg="mod">
          <ac:chgData name="Utente guest" userId="" providerId="Windows Live" clId="Web-{5C14E4E8-3071-4D1F-B8F3-4412B7B184A2}" dt="2024-07-21T13:36:49.834" v="386" actId="1076"/>
          <ac:spMkLst>
            <pc:docMk/>
            <pc:sldMk cId="4202887409" sldId="294"/>
            <ac:spMk id="2" creationId="{84B7CD7D-009C-C28F-073B-4EE77D5B3D64}"/>
          </ac:spMkLst>
        </pc:spChg>
        <pc:spChg chg="del">
          <ac:chgData name="Utente guest" userId="" providerId="Windows Live" clId="Web-{5C14E4E8-3071-4D1F-B8F3-4412B7B184A2}" dt="2024-07-21T13:02:25.793" v="1"/>
          <ac:spMkLst>
            <pc:docMk/>
            <pc:sldMk cId="4202887409" sldId="294"/>
            <ac:spMk id="5" creationId="{C8C82328-CDAA-3140-C7A9-38817A0E8F42}"/>
          </ac:spMkLst>
        </pc:spChg>
        <pc:spChg chg="add del">
          <ac:chgData name="Utente guest" userId="" providerId="Windows Live" clId="Web-{5C14E4E8-3071-4D1F-B8F3-4412B7B184A2}" dt="2024-07-21T13:06:59.600" v="3"/>
          <ac:spMkLst>
            <pc:docMk/>
            <pc:sldMk cId="4202887409" sldId="294"/>
            <ac:spMk id="6" creationId="{2A45EEDA-7566-5501-2B18-706BE778B72B}"/>
          </ac:spMkLst>
        </pc:spChg>
        <pc:spChg chg="add mod">
          <ac:chgData name="Utente guest" userId="" providerId="Windows Live" clId="Web-{5C14E4E8-3071-4D1F-B8F3-4412B7B184A2}" dt="2024-07-21T14:11:56.046" v="610" actId="1076"/>
          <ac:spMkLst>
            <pc:docMk/>
            <pc:sldMk cId="4202887409" sldId="294"/>
            <ac:spMk id="7" creationId="{84F84E34-BB42-CC99-40C0-C5C283B107A4}"/>
          </ac:spMkLst>
        </pc:spChg>
      </pc:sldChg>
      <pc:sldChg chg="addSp delSp modSp new">
        <pc:chgData name="Utente guest" userId="" providerId="Windows Live" clId="Web-{5C14E4E8-3071-4D1F-B8F3-4412B7B184A2}" dt="2024-07-21T13:36:19.677" v="385" actId="20577"/>
        <pc:sldMkLst>
          <pc:docMk/>
          <pc:sldMk cId="85526220" sldId="296"/>
        </pc:sldMkLst>
        <pc:spChg chg="mod">
          <ac:chgData name="Utente guest" userId="" providerId="Windows Live" clId="Web-{5C14E4E8-3071-4D1F-B8F3-4412B7B184A2}" dt="2024-07-21T13:26:09.538" v="270" actId="1076"/>
          <ac:spMkLst>
            <pc:docMk/>
            <pc:sldMk cId="85526220" sldId="296"/>
            <ac:spMk id="2" creationId="{B2738C46-1042-E572-00C6-C65DBA0FAA94}"/>
          </ac:spMkLst>
        </pc:spChg>
        <pc:spChg chg="mod">
          <ac:chgData name="Utente guest" userId="" providerId="Windows Live" clId="Web-{5C14E4E8-3071-4D1F-B8F3-4412B7B184A2}" dt="2024-07-21T13:36:19.677" v="385" actId="20577"/>
          <ac:spMkLst>
            <pc:docMk/>
            <pc:sldMk cId="85526220" sldId="296"/>
            <ac:spMk id="3" creationId="{1AB82046-C1FD-B2E6-C1D8-2798DFB7DC41}"/>
          </ac:spMkLst>
        </pc:spChg>
        <pc:spChg chg="del">
          <ac:chgData name="Utente guest" userId="" providerId="Windows Live" clId="Web-{5C14E4E8-3071-4D1F-B8F3-4412B7B184A2}" dt="2024-07-21T13:20:02.623" v="208"/>
          <ac:spMkLst>
            <pc:docMk/>
            <pc:sldMk cId="85526220" sldId="296"/>
            <ac:spMk id="5" creationId="{A1183082-924C-16EF-BC67-47ED23B59803}"/>
          </ac:spMkLst>
        </pc:spChg>
        <pc:spChg chg="add mod">
          <ac:chgData name="Utente guest" userId="" providerId="Windows Live" clId="Web-{5C14E4E8-3071-4D1F-B8F3-4412B7B184A2}" dt="2024-07-21T13:26:15.445" v="272" actId="1076"/>
          <ac:spMkLst>
            <pc:docMk/>
            <pc:sldMk cId="85526220" sldId="296"/>
            <ac:spMk id="6" creationId="{4DF0B8BC-E746-5ED2-0B81-49F759FC94C4}"/>
          </ac:spMkLst>
        </pc:spChg>
      </pc:sldChg>
      <pc:sldChg chg="addSp delSp modSp new">
        <pc:chgData name="Utente guest" userId="" providerId="Windows Live" clId="Web-{5C14E4E8-3071-4D1F-B8F3-4412B7B184A2}" dt="2024-07-21T13:36:13.880" v="383" actId="20577"/>
        <pc:sldMkLst>
          <pc:docMk/>
          <pc:sldMk cId="3799265952" sldId="297"/>
        </pc:sldMkLst>
        <pc:spChg chg="mod">
          <ac:chgData name="Utente guest" userId="" providerId="Windows Live" clId="Web-{5C14E4E8-3071-4D1F-B8F3-4412B7B184A2}" dt="2024-07-21T13:29:12.511" v="281" actId="20577"/>
          <ac:spMkLst>
            <pc:docMk/>
            <pc:sldMk cId="3799265952" sldId="297"/>
            <ac:spMk id="2" creationId="{5002CCEF-7A86-27F0-A603-3AAB34DCE4CD}"/>
          </ac:spMkLst>
        </pc:spChg>
        <pc:spChg chg="mod">
          <ac:chgData name="Utente guest" userId="" providerId="Windows Live" clId="Web-{5C14E4E8-3071-4D1F-B8F3-4412B7B184A2}" dt="2024-07-21T13:36:13.880" v="383" actId="20577"/>
          <ac:spMkLst>
            <pc:docMk/>
            <pc:sldMk cId="3799265952" sldId="297"/>
            <ac:spMk id="3" creationId="{E8964A4F-A1A6-D45B-1299-5005FE0E1238}"/>
          </ac:spMkLst>
        </pc:spChg>
        <pc:spChg chg="del">
          <ac:chgData name="Utente guest" userId="" providerId="Windows Live" clId="Web-{5C14E4E8-3071-4D1F-B8F3-4412B7B184A2}" dt="2024-07-21T13:28:05.307" v="274"/>
          <ac:spMkLst>
            <pc:docMk/>
            <pc:sldMk cId="3799265952" sldId="297"/>
            <ac:spMk id="5" creationId="{F29B5343-BEFC-F857-918F-51168A246119}"/>
          </ac:spMkLst>
        </pc:spChg>
        <pc:spChg chg="add mod">
          <ac:chgData name="Utente guest" userId="" providerId="Windows Live" clId="Web-{5C14E4E8-3071-4D1F-B8F3-4412B7B184A2}" dt="2024-07-21T13:35:45.676" v="381" actId="20577"/>
          <ac:spMkLst>
            <pc:docMk/>
            <pc:sldMk cId="3799265952" sldId="297"/>
            <ac:spMk id="6" creationId="{1C0E0C06-F736-8607-B88D-86CBD6801059}"/>
          </ac:spMkLst>
        </pc:spChg>
      </pc:sldChg>
      <pc:sldChg chg="addSp modSp add replId">
        <pc:chgData name="Utente guest" userId="" providerId="Windows Live" clId="Web-{5C14E4E8-3071-4D1F-B8F3-4412B7B184A2}" dt="2024-07-21T14:07:45.131" v="594" actId="1076"/>
        <pc:sldMkLst>
          <pc:docMk/>
          <pc:sldMk cId="1664667861" sldId="298"/>
        </pc:sldMkLst>
        <pc:spChg chg="add mod">
          <ac:chgData name="Utente guest" userId="" providerId="Windows Live" clId="Web-{5C14E4E8-3071-4D1F-B8F3-4412B7B184A2}" dt="2024-07-21T13:58:50.042" v="454" actId="14100"/>
          <ac:spMkLst>
            <pc:docMk/>
            <pc:sldMk cId="1664667861" sldId="298"/>
            <ac:spMk id="3" creationId="{6B6E6823-38B1-632C-112C-EF3002F11774}"/>
          </ac:spMkLst>
        </pc:spChg>
        <pc:spChg chg="add mod">
          <ac:chgData name="Utente guest" userId="" providerId="Windows Live" clId="Web-{5C14E4E8-3071-4D1F-B8F3-4412B7B184A2}" dt="2024-07-21T13:59:14.683" v="458" actId="20577"/>
          <ac:spMkLst>
            <pc:docMk/>
            <pc:sldMk cId="1664667861" sldId="298"/>
            <ac:spMk id="4" creationId="{856A42C1-1CF2-28CD-A2BF-B9814712C1A7}"/>
          </ac:spMkLst>
        </pc:spChg>
        <pc:picChg chg="add mod">
          <ac:chgData name="Utente guest" userId="" providerId="Windows Live" clId="Web-{5C14E4E8-3071-4D1F-B8F3-4412B7B184A2}" dt="2024-07-21T14:07:45.131" v="594" actId="1076"/>
          <ac:picMkLst>
            <pc:docMk/>
            <pc:sldMk cId="1664667861" sldId="298"/>
            <ac:picMk id="6" creationId="{B53E7800-456D-91BD-A61A-5473EBD79F9B}"/>
          </ac:picMkLst>
        </pc:picChg>
      </pc:sldChg>
      <pc:sldChg chg="addSp modSp add replId">
        <pc:chgData name="Utente guest" userId="" providerId="Windows Live" clId="Web-{5C14E4E8-3071-4D1F-B8F3-4412B7B184A2}" dt="2024-07-21T14:14:59.159" v="643" actId="20577"/>
        <pc:sldMkLst>
          <pc:docMk/>
          <pc:sldMk cId="2993850263" sldId="299"/>
        </pc:sldMkLst>
        <pc:spChg chg="add mod">
          <ac:chgData name="Utente guest" userId="" providerId="Windows Live" clId="Web-{5C14E4E8-3071-4D1F-B8F3-4412B7B184A2}" dt="2024-07-21T14:00:47.794" v="478" actId="1076"/>
          <ac:spMkLst>
            <pc:docMk/>
            <pc:sldMk cId="2993850263" sldId="299"/>
            <ac:spMk id="3" creationId="{934E5F18-B590-4705-7FC7-FB01B3D67E66}"/>
          </ac:spMkLst>
        </pc:spChg>
        <pc:spChg chg="add mod">
          <ac:chgData name="Utente guest" userId="" providerId="Windows Live" clId="Web-{5C14E4E8-3071-4D1F-B8F3-4412B7B184A2}" dt="2024-07-21T14:14:59.159" v="643" actId="20577"/>
          <ac:spMkLst>
            <pc:docMk/>
            <pc:sldMk cId="2993850263" sldId="299"/>
            <ac:spMk id="4" creationId="{A4F10A6E-9451-F83A-F089-A8DBC4B30C3E}"/>
          </ac:spMkLst>
        </pc:spChg>
        <pc:picChg chg="add mod">
          <ac:chgData name="Utente guest" userId="" providerId="Windows Live" clId="Web-{5C14E4E8-3071-4D1F-B8F3-4412B7B184A2}" dt="2024-07-21T14:08:47.070" v="604" actId="14100"/>
          <ac:picMkLst>
            <pc:docMk/>
            <pc:sldMk cId="2993850263" sldId="299"/>
            <ac:picMk id="6" creationId="{94F1402C-015E-C5C9-CB7F-63348E434700}"/>
          </ac:picMkLst>
        </pc:picChg>
        <pc:picChg chg="add mod">
          <ac:chgData name="Utente guest" userId="" providerId="Windows Live" clId="Web-{5C14E4E8-3071-4D1F-B8F3-4412B7B184A2}" dt="2024-07-21T14:08:43.555" v="603" actId="1076"/>
          <ac:picMkLst>
            <pc:docMk/>
            <pc:sldMk cId="2993850263" sldId="299"/>
            <ac:picMk id="7" creationId="{D3B61396-DC72-C02A-3DD4-62DFA6396D94}"/>
          </ac:picMkLst>
        </pc:picChg>
      </pc:sldChg>
      <pc:sldChg chg="addSp modSp add replId">
        <pc:chgData name="Utente guest" userId="" providerId="Windows Live" clId="Web-{5C14E4E8-3071-4D1F-B8F3-4412B7B184A2}" dt="2024-07-21T14:13:38.861" v="620" actId="1076"/>
        <pc:sldMkLst>
          <pc:docMk/>
          <pc:sldMk cId="1764711220" sldId="300"/>
        </pc:sldMkLst>
        <pc:spChg chg="add mod">
          <ac:chgData name="Utente guest" userId="" providerId="Windows Live" clId="Web-{5C14E4E8-3071-4D1F-B8F3-4412B7B184A2}" dt="2024-07-21T14:03:21.626" v="540" actId="1076"/>
          <ac:spMkLst>
            <pc:docMk/>
            <pc:sldMk cId="1764711220" sldId="300"/>
            <ac:spMk id="3" creationId="{AF906C46-A3E4-9DF3-96D8-4788F586D811}"/>
          </ac:spMkLst>
        </pc:spChg>
        <pc:spChg chg="add mod">
          <ac:chgData name="Utente guest" userId="" providerId="Windows Live" clId="Web-{5C14E4E8-3071-4D1F-B8F3-4412B7B184A2}" dt="2024-07-21T14:13:25.798" v="618" actId="20577"/>
          <ac:spMkLst>
            <pc:docMk/>
            <pc:sldMk cId="1764711220" sldId="300"/>
            <ac:spMk id="4" creationId="{38CD4E8C-1BE1-93D2-5F01-7817BE0D2171}"/>
          </ac:spMkLst>
        </pc:spChg>
        <pc:picChg chg="add mod">
          <ac:chgData name="Utente guest" userId="" providerId="Windows Live" clId="Web-{5C14E4E8-3071-4D1F-B8F3-4412B7B184A2}" dt="2024-07-21T14:13:38.861" v="620" actId="1076"/>
          <ac:picMkLst>
            <pc:docMk/>
            <pc:sldMk cId="1764711220" sldId="300"/>
            <ac:picMk id="6" creationId="{114EAE4A-30F7-0D7E-E51F-CC8201CE5E71}"/>
          </ac:picMkLst>
        </pc:picChg>
      </pc:sldChg>
      <pc:sldChg chg="new del">
        <pc:chgData name="Utente guest" userId="" providerId="Windows Live" clId="Web-{5C14E4E8-3071-4D1F-B8F3-4412B7B184A2}" dt="2024-07-21T13:59:45.777" v="466"/>
        <pc:sldMkLst>
          <pc:docMk/>
          <pc:sldMk cId="3277311705" sldId="301"/>
        </pc:sldMkLst>
      </pc:sldChg>
      <pc:sldChg chg="new del">
        <pc:chgData name="Utente guest" userId="" providerId="Windows Live" clId="Web-{5C14E4E8-3071-4D1F-B8F3-4412B7B184A2}" dt="2024-07-21T14:01:10.607" v="480"/>
        <pc:sldMkLst>
          <pc:docMk/>
          <pc:sldMk cId="4198971782" sldId="301"/>
        </pc:sldMkLst>
      </pc:sldChg>
      <pc:sldChg chg="new del">
        <pc:chgData name="Utente guest" userId="" providerId="Windows Live" clId="Web-{5C14E4E8-3071-4D1F-B8F3-4412B7B184A2}" dt="2024-07-21T14:00:06.262" v="468"/>
        <pc:sldMkLst>
          <pc:docMk/>
          <pc:sldMk cId="4211152185" sldId="301"/>
        </pc:sldMkLst>
      </pc:sldChg>
    </pc:docChg>
  </pc:docChgLst>
  <pc:docChgLst>
    <pc:chgData name="Lorenzo Calandra Buonaura" userId="bb829048448cf286" providerId="LiveId" clId="{600436E6-E2A6-47E9-9871-E3ACA798FEC1}"/>
    <pc:docChg chg="undo custSel addSld delSld modSld">
      <pc:chgData name="Lorenzo Calandra Buonaura" userId="bb829048448cf286" providerId="LiveId" clId="{600436E6-E2A6-47E9-9871-E3ACA798FEC1}" dt="2024-12-02T22:12:48.027" v="2570"/>
      <pc:docMkLst>
        <pc:docMk/>
      </pc:docMkLst>
      <pc:sldChg chg="modSp mod">
        <pc:chgData name="Lorenzo Calandra Buonaura" userId="bb829048448cf286" providerId="LiveId" clId="{600436E6-E2A6-47E9-9871-E3ACA798FEC1}" dt="2024-12-02T16:24:23.230" v="7" actId="20577"/>
        <pc:sldMkLst>
          <pc:docMk/>
          <pc:sldMk cId="3571516367" sldId="258"/>
        </pc:sldMkLst>
        <pc:spChg chg="mod">
          <ac:chgData name="Lorenzo Calandra Buonaura" userId="bb829048448cf286" providerId="LiveId" clId="{600436E6-E2A6-47E9-9871-E3ACA798FEC1}" dt="2024-12-02T16:24:10.828" v="1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Lorenzo Calandra Buonaura" userId="bb829048448cf286" providerId="LiveId" clId="{600436E6-E2A6-47E9-9871-E3ACA798FEC1}" dt="2024-12-02T16:24:15.978" v="5" actId="20577"/>
          <ac:spMkLst>
            <pc:docMk/>
            <pc:sldMk cId="3571516367" sldId="258"/>
            <ac:spMk id="3" creationId="{9D5232F9-FD00-464A-9F17-619C91AEF8F3}"/>
          </ac:spMkLst>
        </pc:spChg>
        <pc:spChg chg="mod">
          <ac:chgData name="Lorenzo Calandra Buonaura" userId="bb829048448cf286" providerId="LiveId" clId="{600436E6-E2A6-47E9-9871-E3ACA798FEC1}" dt="2024-12-02T16:24:23.230" v="7" actId="20577"/>
          <ac:spMkLst>
            <pc:docMk/>
            <pc:sldMk cId="3571516367" sldId="258"/>
            <ac:spMk id="5" creationId="{F23A44A5-6912-3E13-1746-5A2809632977}"/>
          </ac:spMkLst>
        </pc:spChg>
      </pc:sldChg>
      <pc:sldChg chg="addSp delSp modSp mod">
        <pc:chgData name="Lorenzo Calandra Buonaura" userId="bb829048448cf286" providerId="LiveId" clId="{600436E6-E2A6-47E9-9871-E3ACA798FEC1}" dt="2024-12-02T18:40:40.995" v="1475" actId="14100"/>
        <pc:sldMkLst>
          <pc:docMk/>
          <pc:sldMk cId="1136943629" sldId="271"/>
        </pc:sldMkLst>
        <pc:spChg chg="add mod">
          <ac:chgData name="Lorenzo Calandra Buonaura" userId="bb829048448cf286" providerId="LiveId" clId="{600436E6-E2A6-47E9-9871-E3ACA798FEC1}" dt="2024-12-02T16:24:43.689" v="9"/>
          <ac:spMkLst>
            <pc:docMk/>
            <pc:sldMk cId="1136943629" sldId="271"/>
            <ac:spMk id="2" creationId="{A0FE9C91-0C4A-561B-E78B-565286AAAEED}"/>
          </ac:spMkLst>
        </pc:spChg>
        <pc:spChg chg="mod">
          <ac:chgData name="Lorenzo Calandra Buonaura" userId="bb829048448cf286" providerId="LiveId" clId="{600436E6-E2A6-47E9-9871-E3ACA798FEC1}" dt="2024-12-02T18:40:23.980" v="1473" actId="14100"/>
          <ac:spMkLst>
            <pc:docMk/>
            <pc:sldMk cId="1136943629" sldId="271"/>
            <ac:spMk id="3" creationId="{A388BF29-66C7-CFA0-2427-C4EC1DD63012}"/>
          </ac:spMkLst>
        </pc:spChg>
        <pc:spChg chg="del">
          <ac:chgData name="Lorenzo Calandra Buonaura" userId="bb829048448cf286" providerId="LiveId" clId="{600436E6-E2A6-47E9-9871-E3ACA798FEC1}" dt="2024-12-02T16:24:43.154" v="8" actId="478"/>
          <ac:spMkLst>
            <pc:docMk/>
            <pc:sldMk cId="1136943629" sldId="271"/>
            <ac:spMk id="4" creationId="{0F4FFFCA-89F6-8DF3-A331-8D2F8FA9ED8F}"/>
          </ac:spMkLst>
        </pc:spChg>
        <pc:spChg chg="mod">
          <ac:chgData name="Lorenzo Calandra Buonaura" userId="bb829048448cf286" providerId="LiveId" clId="{600436E6-E2A6-47E9-9871-E3ACA798FEC1}" dt="2024-12-02T18:10:34.933" v="924" actId="20577"/>
          <ac:spMkLst>
            <pc:docMk/>
            <pc:sldMk cId="1136943629" sldId="271"/>
            <ac:spMk id="5" creationId="{01D79719-316F-73D6-071F-7BF24B440425}"/>
          </ac:spMkLst>
        </pc:spChg>
        <pc:spChg chg="add del">
          <ac:chgData name="Lorenzo Calandra Buonaura" userId="bb829048448cf286" providerId="LiveId" clId="{600436E6-E2A6-47E9-9871-E3ACA798FEC1}" dt="2024-12-02T17:21:23.935" v="59" actId="478"/>
          <ac:spMkLst>
            <pc:docMk/>
            <pc:sldMk cId="1136943629" sldId="271"/>
            <ac:spMk id="6" creationId="{184796E2-A040-A21B-7C14-738140F6771E}"/>
          </ac:spMkLst>
        </pc:spChg>
        <pc:spChg chg="add">
          <ac:chgData name="Lorenzo Calandra Buonaura" userId="bb829048448cf286" providerId="LiveId" clId="{600436E6-E2A6-47E9-9871-E3ACA798FEC1}" dt="2024-12-02T17:29:13.125" v="85"/>
          <ac:spMkLst>
            <pc:docMk/>
            <pc:sldMk cId="1136943629" sldId="271"/>
            <ac:spMk id="7" creationId="{F59CE4C7-7258-E444-F1A4-F7EC03A0C03F}"/>
          </ac:spMkLst>
        </pc:spChg>
        <pc:spChg chg="add">
          <ac:chgData name="Lorenzo Calandra Buonaura" userId="bb829048448cf286" providerId="LiveId" clId="{600436E6-E2A6-47E9-9871-E3ACA798FEC1}" dt="2024-12-02T17:29:13.125" v="85"/>
          <ac:spMkLst>
            <pc:docMk/>
            <pc:sldMk cId="1136943629" sldId="271"/>
            <ac:spMk id="8" creationId="{E1E5FBFE-32D1-7D97-84B8-0C45F91A6099}"/>
          </ac:spMkLst>
        </pc:spChg>
        <pc:spChg chg="add">
          <ac:chgData name="Lorenzo Calandra Buonaura" userId="bb829048448cf286" providerId="LiveId" clId="{600436E6-E2A6-47E9-9871-E3ACA798FEC1}" dt="2024-12-02T17:29:13.125" v="85"/>
          <ac:spMkLst>
            <pc:docMk/>
            <pc:sldMk cId="1136943629" sldId="271"/>
            <ac:spMk id="9" creationId="{FE80AA09-1A4E-D983-E5C4-BF6882007B53}"/>
          </ac:spMkLst>
        </pc:spChg>
        <pc:spChg chg="add">
          <ac:chgData name="Lorenzo Calandra Buonaura" userId="bb829048448cf286" providerId="LiveId" clId="{600436E6-E2A6-47E9-9871-E3ACA798FEC1}" dt="2024-12-02T17:29:13.125" v="85"/>
          <ac:spMkLst>
            <pc:docMk/>
            <pc:sldMk cId="1136943629" sldId="271"/>
            <ac:spMk id="11" creationId="{BD40C99F-0B15-3E70-6564-8888363E7279}"/>
          </ac:spMkLst>
        </pc:spChg>
        <pc:spChg chg="add">
          <ac:chgData name="Lorenzo Calandra Buonaura" userId="bb829048448cf286" providerId="LiveId" clId="{600436E6-E2A6-47E9-9871-E3ACA798FEC1}" dt="2024-12-02T17:29:13.125" v="85"/>
          <ac:spMkLst>
            <pc:docMk/>
            <pc:sldMk cId="1136943629" sldId="271"/>
            <ac:spMk id="12" creationId="{BEE8EFFA-DA64-C840-271D-AFB1D067B1DE}"/>
          </ac:spMkLst>
        </pc:spChg>
        <pc:spChg chg="add">
          <ac:chgData name="Lorenzo Calandra Buonaura" userId="bb829048448cf286" providerId="LiveId" clId="{600436E6-E2A6-47E9-9871-E3ACA798FEC1}" dt="2024-12-02T17:29:13.125" v="85"/>
          <ac:spMkLst>
            <pc:docMk/>
            <pc:sldMk cId="1136943629" sldId="271"/>
            <ac:spMk id="13" creationId="{00203C85-E145-5A8B-D514-A7F74D5696D3}"/>
          </ac:spMkLst>
        </pc:spChg>
        <pc:spChg chg="add">
          <ac:chgData name="Lorenzo Calandra Buonaura" userId="bb829048448cf286" providerId="LiveId" clId="{600436E6-E2A6-47E9-9871-E3ACA798FEC1}" dt="2024-12-02T17:29:13.125" v="85"/>
          <ac:spMkLst>
            <pc:docMk/>
            <pc:sldMk cId="1136943629" sldId="271"/>
            <ac:spMk id="14" creationId="{415A8E0B-AADB-14E9-357D-DAB95EEEF0C0}"/>
          </ac:spMkLst>
        </pc:spChg>
        <pc:spChg chg="add">
          <ac:chgData name="Lorenzo Calandra Buonaura" userId="bb829048448cf286" providerId="LiveId" clId="{600436E6-E2A6-47E9-9871-E3ACA798FEC1}" dt="2024-12-02T17:29:13.125" v="85"/>
          <ac:spMkLst>
            <pc:docMk/>
            <pc:sldMk cId="1136943629" sldId="271"/>
            <ac:spMk id="15" creationId="{01645A8C-5D16-75E7-E8EE-C35CA4A64C02}"/>
          </ac:spMkLst>
        </pc:spChg>
        <pc:spChg chg="add">
          <ac:chgData name="Lorenzo Calandra Buonaura" userId="bb829048448cf286" providerId="LiveId" clId="{600436E6-E2A6-47E9-9871-E3ACA798FEC1}" dt="2024-12-02T17:29:13.125" v="85"/>
          <ac:spMkLst>
            <pc:docMk/>
            <pc:sldMk cId="1136943629" sldId="271"/>
            <ac:spMk id="16" creationId="{A5130871-FCF5-68B8-0C92-8994C88D9969}"/>
          </ac:spMkLst>
        </pc:spChg>
        <pc:spChg chg="add">
          <ac:chgData name="Lorenzo Calandra Buonaura" userId="bb829048448cf286" providerId="LiveId" clId="{600436E6-E2A6-47E9-9871-E3ACA798FEC1}" dt="2024-12-02T17:29:13.125" v="85"/>
          <ac:spMkLst>
            <pc:docMk/>
            <pc:sldMk cId="1136943629" sldId="271"/>
            <ac:spMk id="17" creationId="{9534A34C-05BC-722D-0ED1-1F9449AB57D6}"/>
          </ac:spMkLst>
        </pc:spChg>
        <pc:spChg chg="add">
          <ac:chgData name="Lorenzo Calandra Buonaura" userId="bb829048448cf286" providerId="LiveId" clId="{600436E6-E2A6-47E9-9871-E3ACA798FEC1}" dt="2024-12-02T17:29:13.125" v="85"/>
          <ac:spMkLst>
            <pc:docMk/>
            <pc:sldMk cId="1136943629" sldId="271"/>
            <ac:spMk id="18" creationId="{D32DE6D2-43FF-6425-3DF2-6AD0A79AB048}"/>
          </ac:spMkLst>
        </pc:spChg>
        <pc:spChg chg="add">
          <ac:chgData name="Lorenzo Calandra Buonaura" userId="bb829048448cf286" providerId="LiveId" clId="{600436E6-E2A6-47E9-9871-E3ACA798FEC1}" dt="2024-12-02T17:29:53.785" v="154"/>
          <ac:spMkLst>
            <pc:docMk/>
            <pc:sldMk cId="1136943629" sldId="271"/>
            <ac:spMk id="19" creationId="{2A93A329-AE4A-1F8C-4D39-FCD693C908DE}"/>
          </ac:spMkLst>
        </pc:spChg>
        <pc:spChg chg="add">
          <ac:chgData name="Lorenzo Calandra Buonaura" userId="bb829048448cf286" providerId="LiveId" clId="{600436E6-E2A6-47E9-9871-E3ACA798FEC1}" dt="2024-12-02T17:29:53.785" v="154"/>
          <ac:spMkLst>
            <pc:docMk/>
            <pc:sldMk cId="1136943629" sldId="271"/>
            <ac:spMk id="20" creationId="{9DE8ED42-1DAF-0611-EE30-A6802C7089CC}"/>
          </ac:spMkLst>
        </pc:spChg>
        <pc:spChg chg="add">
          <ac:chgData name="Lorenzo Calandra Buonaura" userId="bb829048448cf286" providerId="LiveId" clId="{600436E6-E2A6-47E9-9871-E3ACA798FEC1}" dt="2024-12-02T17:29:53.785" v="154"/>
          <ac:spMkLst>
            <pc:docMk/>
            <pc:sldMk cId="1136943629" sldId="271"/>
            <ac:spMk id="21" creationId="{FACF298F-B360-A2F0-3F32-660C32F51C75}"/>
          </ac:spMkLst>
        </pc:spChg>
        <pc:spChg chg="add">
          <ac:chgData name="Lorenzo Calandra Buonaura" userId="bb829048448cf286" providerId="LiveId" clId="{600436E6-E2A6-47E9-9871-E3ACA798FEC1}" dt="2024-12-02T17:29:53.785" v="154"/>
          <ac:spMkLst>
            <pc:docMk/>
            <pc:sldMk cId="1136943629" sldId="271"/>
            <ac:spMk id="22" creationId="{46B798D5-6DEA-E58C-BF86-2020904A3754}"/>
          </ac:spMkLst>
        </pc:spChg>
        <pc:spChg chg="add">
          <ac:chgData name="Lorenzo Calandra Buonaura" userId="bb829048448cf286" providerId="LiveId" clId="{600436E6-E2A6-47E9-9871-E3ACA798FEC1}" dt="2024-12-02T17:29:53.785" v="154"/>
          <ac:spMkLst>
            <pc:docMk/>
            <pc:sldMk cId="1136943629" sldId="271"/>
            <ac:spMk id="23" creationId="{6A5041AC-0760-C3C1-55DF-68C4B2E00E72}"/>
          </ac:spMkLst>
        </pc:spChg>
        <pc:spChg chg="add">
          <ac:chgData name="Lorenzo Calandra Buonaura" userId="bb829048448cf286" providerId="LiveId" clId="{600436E6-E2A6-47E9-9871-E3ACA798FEC1}" dt="2024-12-02T17:29:53.785" v="154"/>
          <ac:spMkLst>
            <pc:docMk/>
            <pc:sldMk cId="1136943629" sldId="271"/>
            <ac:spMk id="24" creationId="{AE1A7CFC-9C69-D5A2-4727-F16CD625EB48}"/>
          </ac:spMkLst>
        </pc:spChg>
        <pc:spChg chg="add">
          <ac:chgData name="Lorenzo Calandra Buonaura" userId="bb829048448cf286" providerId="LiveId" clId="{600436E6-E2A6-47E9-9871-E3ACA798FEC1}" dt="2024-12-02T17:29:53.785" v="154"/>
          <ac:spMkLst>
            <pc:docMk/>
            <pc:sldMk cId="1136943629" sldId="271"/>
            <ac:spMk id="25" creationId="{AD421F49-B2A4-E2B7-DC1B-B5D9DF3EE326}"/>
          </ac:spMkLst>
        </pc:spChg>
        <pc:spChg chg="add">
          <ac:chgData name="Lorenzo Calandra Buonaura" userId="bb829048448cf286" providerId="LiveId" clId="{600436E6-E2A6-47E9-9871-E3ACA798FEC1}" dt="2024-12-02T17:29:53.785" v="154"/>
          <ac:spMkLst>
            <pc:docMk/>
            <pc:sldMk cId="1136943629" sldId="271"/>
            <ac:spMk id="26" creationId="{3CFB100E-BF96-BC3C-BB11-64B07F96DFFF}"/>
          </ac:spMkLst>
        </pc:spChg>
        <pc:spChg chg="add">
          <ac:chgData name="Lorenzo Calandra Buonaura" userId="bb829048448cf286" providerId="LiveId" clId="{600436E6-E2A6-47E9-9871-E3ACA798FEC1}" dt="2024-12-02T17:29:53.785" v="154"/>
          <ac:spMkLst>
            <pc:docMk/>
            <pc:sldMk cId="1136943629" sldId="271"/>
            <ac:spMk id="27" creationId="{8FC3CF0F-5724-77BA-98B5-E2E787A84BC6}"/>
          </ac:spMkLst>
        </pc:spChg>
        <pc:spChg chg="add">
          <ac:chgData name="Lorenzo Calandra Buonaura" userId="bb829048448cf286" providerId="LiveId" clId="{600436E6-E2A6-47E9-9871-E3ACA798FEC1}" dt="2024-12-02T17:29:53.785" v="154"/>
          <ac:spMkLst>
            <pc:docMk/>
            <pc:sldMk cId="1136943629" sldId="271"/>
            <ac:spMk id="28" creationId="{3BE29C89-0C58-041D-E8BB-D395E62DA11F}"/>
          </ac:spMkLst>
        </pc:spChg>
        <pc:spChg chg="add">
          <ac:chgData name="Lorenzo Calandra Buonaura" userId="bb829048448cf286" providerId="LiveId" clId="{600436E6-E2A6-47E9-9871-E3ACA798FEC1}" dt="2024-12-02T17:29:53.785" v="154"/>
          <ac:spMkLst>
            <pc:docMk/>
            <pc:sldMk cId="1136943629" sldId="271"/>
            <ac:spMk id="29" creationId="{C0A8642B-6C6B-D151-02F6-7B66D80F1978}"/>
          </ac:spMkLst>
        </pc:spChg>
        <pc:spChg chg="add mod">
          <ac:chgData name="Lorenzo Calandra Buonaura" userId="bb829048448cf286" providerId="LiveId" clId="{600436E6-E2A6-47E9-9871-E3ACA798FEC1}" dt="2024-12-02T18:40:30.504" v="1474" actId="14100"/>
          <ac:spMkLst>
            <pc:docMk/>
            <pc:sldMk cId="1136943629" sldId="271"/>
            <ac:spMk id="30" creationId="{7C09D869-D9F6-2EDF-0FB1-AE993EAA2181}"/>
          </ac:spMkLst>
        </pc:spChg>
        <pc:spChg chg="add mod">
          <ac:chgData name="Lorenzo Calandra Buonaura" userId="bb829048448cf286" providerId="LiveId" clId="{600436E6-E2A6-47E9-9871-E3ACA798FEC1}" dt="2024-12-02T18:40:40.995" v="1475" actId="14100"/>
          <ac:spMkLst>
            <pc:docMk/>
            <pc:sldMk cId="1136943629" sldId="271"/>
            <ac:spMk id="31" creationId="{9B77F30A-0038-D5E4-D5DC-26F89FE3B371}"/>
          </ac:spMkLst>
        </pc:spChg>
      </pc:sldChg>
      <pc:sldChg chg="addSp delSp modSp mod">
        <pc:chgData name="Lorenzo Calandra Buonaura" userId="bb829048448cf286" providerId="LiveId" clId="{600436E6-E2A6-47E9-9871-E3ACA798FEC1}" dt="2024-12-02T22:12:12.160" v="2548"/>
        <pc:sldMkLst>
          <pc:docMk/>
          <pc:sldMk cId="131425510" sldId="273"/>
        </pc:sldMkLst>
        <pc:spChg chg="add del mod">
          <ac:chgData name="Lorenzo Calandra Buonaura" userId="bb829048448cf286" providerId="LiveId" clId="{600436E6-E2A6-47E9-9871-E3ACA798FEC1}" dt="2024-12-02T19:16:14.340" v="1868" actId="478"/>
          <ac:spMkLst>
            <pc:docMk/>
            <pc:sldMk cId="131425510" sldId="273"/>
            <ac:spMk id="2" creationId="{8A4E7302-C03F-CF30-CAF7-29987E6D9CB4}"/>
          </ac:spMkLst>
        </pc:spChg>
        <pc:spChg chg="add mod">
          <ac:chgData name="Lorenzo Calandra Buonaura" userId="bb829048448cf286" providerId="LiveId" clId="{600436E6-E2A6-47E9-9871-E3ACA798FEC1}" dt="2024-12-02T22:12:12.160" v="2548"/>
          <ac:spMkLst>
            <pc:docMk/>
            <pc:sldMk cId="131425510" sldId="273"/>
            <ac:spMk id="3" creationId="{A09C8922-9B5D-2D4C-8FAD-346E8D961F50}"/>
          </ac:spMkLst>
        </pc:spChg>
        <pc:spChg chg="del mod">
          <ac:chgData name="Lorenzo Calandra Buonaura" userId="bb829048448cf286" providerId="LiveId" clId="{600436E6-E2A6-47E9-9871-E3ACA798FEC1}" dt="2024-12-02T19:09:38.669" v="1785" actId="478"/>
          <ac:spMkLst>
            <pc:docMk/>
            <pc:sldMk cId="131425510" sldId="273"/>
            <ac:spMk id="3" creationId="{A388BF29-66C7-CFA0-2427-C4EC1DD63012}"/>
          </ac:spMkLst>
        </pc:spChg>
        <pc:spChg chg="del">
          <ac:chgData name="Lorenzo Calandra Buonaura" userId="bb829048448cf286" providerId="LiveId" clId="{600436E6-E2A6-47E9-9871-E3ACA798FEC1}" dt="2024-12-02T22:12:11.397" v="2547" actId="478"/>
          <ac:spMkLst>
            <pc:docMk/>
            <pc:sldMk cId="131425510" sldId="273"/>
            <ac:spMk id="4" creationId="{0F4FFFCA-89F6-8DF3-A331-8D2F8FA9ED8F}"/>
          </ac:spMkLst>
        </pc:spChg>
        <pc:spChg chg="del">
          <ac:chgData name="Lorenzo Calandra Buonaura" userId="bb829048448cf286" providerId="LiveId" clId="{600436E6-E2A6-47E9-9871-E3ACA798FEC1}" dt="2024-12-02T19:08:54.848" v="1777" actId="478"/>
          <ac:spMkLst>
            <pc:docMk/>
            <pc:sldMk cId="131425510" sldId="273"/>
            <ac:spMk id="6" creationId="{791A6ADA-45AA-5A5B-883A-EB9B1DC0DFC0}"/>
          </ac:spMkLst>
        </pc:spChg>
        <pc:spChg chg="add mod">
          <ac:chgData name="Lorenzo Calandra Buonaura" userId="bb829048448cf286" providerId="LiveId" clId="{600436E6-E2A6-47E9-9871-E3ACA798FEC1}" dt="2024-12-02T19:13:28.985" v="1850" actId="20577"/>
          <ac:spMkLst>
            <pc:docMk/>
            <pc:sldMk cId="131425510" sldId="273"/>
            <ac:spMk id="7" creationId="{EB8AD3DB-2653-5BE8-F525-F31EA6F1420E}"/>
          </ac:spMkLst>
        </pc:spChg>
        <pc:spChg chg="add del mod">
          <ac:chgData name="Lorenzo Calandra Buonaura" userId="bb829048448cf286" providerId="LiveId" clId="{600436E6-E2A6-47E9-9871-E3ACA798FEC1}" dt="2024-12-02T19:09:03.314" v="1779" actId="478"/>
          <ac:spMkLst>
            <pc:docMk/>
            <pc:sldMk cId="131425510" sldId="273"/>
            <ac:spMk id="8" creationId="{84901484-97F4-2659-108A-640C7AA338FB}"/>
          </ac:spMkLst>
        </pc:spChg>
      </pc:sldChg>
      <pc:sldChg chg="addSp delSp modSp mod">
        <pc:chgData name="Lorenzo Calandra Buonaura" userId="bb829048448cf286" providerId="LiveId" clId="{600436E6-E2A6-47E9-9871-E3ACA798FEC1}" dt="2024-12-02T22:12:16.117" v="2550"/>
        <pc:sldMkLst>
          <pc:docMk/>
          <pc:sldMk cId="3030446972" sldId="276"/>
        </pc:sldMkLst>
        <pc:spChg chg="del">
          <ac:chgData name="Lorenzo Calandra Buonaura" userId="bb829048448cf286" providerId="LiveId" clId="{600436E6-E2A6-47E9-9871-E3ACA798FEC1}" dt="2024-12-02T19:14:17.939" v="1851" actId="478"/>
          <ac:spMkLst>
            <pc:docMk/>
            <pc:sldMk cId="3030446972" sldId="276"/>
            <ac:spMk id="2" creationId="{8A7FE3AE-4D9A-1233-1A33-0F164EBBC3EE}"/>
          </ac:spMkLst>
        </pc:spChg>
        <pc:spChg chg="add mod">
          <ac:chgData name="Lorenzo Calandra Buonaura" userId="bb829048448cf286" providerId="LiveId" clId="{600436E6-E2A6-47E9-9871-E3ACA798FEC1}" dt="2024-12-02T22:12:16.117" v="2550"/>
          <ac:spMkLst>
            <pc:docMk/>
            <pc:sldMk cId="3030446972" sldId="276"/>
            <ac:spMk id="2" creationId="{E734E20C-60CE-C830-961F-4305790518DB}"/>
          </ac:spMkLst>
        </pc:spChg>
        <pc:spChg chg="add mod">
          <ac:chgData name="Lorenzo Calandra Buonaura" userId="bb829048448cf286" providerId="LiveId" clId="{600436E6-E2A6-47E9-9871-E3ACA798FEC1}" dt="2024-12-02T19:20:05.506" v="1991" actId="1076"/>
          <ac:spMkLst>
            <pc:docMk/>
            <pc:sldMk cId="3030446972" sldId="276"/>
            <ac:spMk id="3" creationId="{30179D06-0339-F0BF-BC63-E1ABD0D58045}"/>
          </ac:spMkLst>
        </pc:spChg>
        <pc:spChg chg="del">
          <ac:chgData name="Lorenzo Calandra Buonaura" userId="bb829048448cf286" providerId="LiveId" clId="{600436E6-E2A6-47E9-9871-E3ACA798FEC1}" dt="2024-12-02T22:12:15.424" v="2549" actId="478"/>
          <ac:spMkLst>
            <pc:docMk/>
            <pc:sldMk cId="3030446972" sldId="276"/>
            <ac:spMk id="4" creationId="{EA46EA3C-94D1-2FA4-A051-9C544E68E562}"/>
          </ac:spMkLst>
        </pc:spChg>
        <pc:spChg chg="del">
          <ac:chgData name="Lorenzo Calandra Buonaura" userId="bb829048448cf286" providerId="LiveId" clId="{600436E6-E2A6-47E9-9871-E3ACA798FEC1}" dt="2024-12-02T19:16:09.728" v="1866" actId="478"/>
          <ac:spMkLst>
            <pc:docMk/>
            <pc:sldMk cId="3030446972" sldId="276"/>
            <ac:spMk id="6" creationId="{1BB94BE0-5BDA-8D28-A7BF-B548D6D92A1E}"/>
          </ac:spMkLst>
        </pc:spChg>
      </pc:sldChg>
      <pc:sldChg chg="del">
        <pc:chgData name="Lorenzo Calandra Buonaura" userId="bb829048448cf286" providerId="LiveId" clId="{600436E6-E2A6-47E9-9871-E3ACA798FEC1}" dt="2024-12-02T19:14:22.019" v="1853" actId="47"/>
        <pc:sldMkLst>
          <pc:docMk/>
          <pc:sldMk cId="1114118913" sldId="277"/>
        </pc:sldMkLst>
      </pc:sldChg>
      <pc:sldChg chg="del">
        <pc:chgData name="Lorenzo Calandra Buonaura" userId="bb829048448cf286" providerId="LiveId" clId="{600436E6-E2A6-47E9-9871-E3ACA798FEC1}" dt="2024-12-02T19:14:20.445" v="1852" actId="47"/>
        <pc:sldMkLst>
          <pc:docMk/>
          <pc:sldMk cId="1140641311" sldId="278"/>
        </pc:sldMkLst>
      </pc:sldChg>
      <pc:sldChg chg="addSp delSp modSp mod">
        <pc:chgData name="Lorenzo Calandra Buonaura" userId="bb829048448cf286" providerId="LiveId" clId="{600436E6-E2A6-47E9-9871-E3ACA798FEC1}" dt="2024-12-02T22:12:19.650" v="2552"/>
        <pc:sldMkLst>
          <pc:docMk/>
          <pc:sldMk cId="1919632191" sldId="279"/>
        </pc:sldMkLst>
        <pc:spChg chg="add mod">
          <ac:chgData name="Lorenzo Calandra Buonaura" userId="bb829048448cf286" providerId="LiveId" clId="{600436E6-E2A6-47E9-9871-E3ACA798FEC1}" dt="2024-12-02T22:12:19.650" v="2552"/>
          <ac:spMkLst>
            <pc:docMk/>
            <pc:sldMk cId="1919632191" sldId="279"/>
            <ac:spMk id="2" creationId="{44290C29-3991-42F6-35C4-AC2F16732B55}"/>
          </ac:spMkLst>
        </pc:spChg>
        <pc:spChg chg="del">
          <ac:chgData name="Lorenzo Calandra Buonaura" userId="bb829048448cf286" providerId="LiveId" clId="{600436E6-E2A6-47E9-9871-E3ACA798FEC1}" dt="2024-12-02T18:42:33.850" v="1490" actId="478"/>
          <ac:spMkLst>
            <pc:docMk/>
            <pc:sldMk cId="1919632191" sldId="279"/>
            <ac:spMk id="2" creationId="{8448B272-CC9B-F877-00AA-7209D4C85BBB}"/>
          </ac:spMkLst>
        </pc:spChg>
        <pc:spChg chg="del">
          <ac:chgData name="Lorenzo Calandra Buonaura" userId="bb829048448cf286" providerId="LiveId" clId="{600436E6-E2A6-47E9-9871-E3ACA798FEC1}" dt="2024-12-02T22:12:19.128" v="2551" actId="478"/>
          <ac:spMkLst>
            <pc:docMk/>
            <pc:sldMk cId="1919632191" sldId="279"/>
            <ac:spMk id="4" creationId="{AE3814B7-19F4-6527-768F-E701180F5D29}"/>
          </ac:spMkLst>
        </pc:spChg>
        <pc:spChg chg="mod">
          <ac:chgData name="Lorenzo Calandra Buonaura" userId="bb829048448cf286" providerId="LiveId" clId="{600436E6-E2A6-47E9-9871-E3ACA798FEC1}" dt="2024-12-02T18:46:40.354" v="1538" actId="20577"/>
          <ac:spMkLst>
            <pc:docMk/>
            <pc:sldMk cId="1919632191" sldId="279"/>
            <ac:spMk id="5" creationId="{29CE9DC7-78A3-F9C8-BE7D-4E11F941FAA0}"/>
          </ac:spMkLst>
        </pc:spChg>
        <pc:spChg chg="del mod">
          <ac:chgData name="Lorenzo Calandra Buonaura" userId="bb829048448cf286" providerId="LiveId" clId="{600436E6-E2A6-47E9-9871-E3ACA798FEC1}" dt="2024-12-02T21:26:33.559" v="2287" actId="478"/>
          <ac:spMkLst>
            <pc:docMk/>
            <pc:sldMk cId="1919632191" sldId="279"/>
            <ac:spMk id="6" creationId="{48EEFFF0-CF54-543D-9AD9-C8E2A8486B0E}"/>
          </ac:spMkLst>
        </pc:spChg>
        <pc:spChg chg="add mod">
          <ac:chgData name="Lorenzo Calandra Buonaura" userId="bb829048448cf286" providerId="LiveId" clId="{600436E6-E2A6-47E9-9871-E3ACA798FEC1}" dt="2024-12-02T21:25:36.857" v="2268"/>
          <ac:spMkLst>
            <pc:docMk/>
            <pc:sldMk cId="1919632191" sldId="279"/>
            <ac:spMk id="16" creationId="{8BEA29E3-8B73-D571-36D1-4BF3A0F50E46}"/>
          </ac:spMkLst>
        </pc:spChg>
        <pc:spChg chg="add mod">
          <ac:chgData name="Lorenzo Calandra Buonaura" userId="bb829048448cf286" providerId="LiveId" clId="{600436E6-E2A6-47E9-9871-E3ACA798FEC1}" dt="2024-12-02T21:26:07.386" v="2283" actId="20577"/>
          <ac:spMkLst>
            <pc:docMk/>
            <pc:sldMk cId="1919632191" sldId="279"/>
            <ac:spMk id="17" creationId="{1AE77753-7D04-A6C2-BA54-01921C606AAF}"/>
          </ac:spMkLst>
        </pc:spChg>
        <pc:spChg chg="add mod">
          <ac:chgData name="Lorenzo Calandra Buonaura" userId="bb829048448cf286" providerId="LiveId" clId="{600436E6-E2A6-47E9-9871-E3ACA798FEC1}" dt="2024-12-02T21:27:09.019" v="2300" actId="20577"/>
          <ac:spMkLst>
            <pc:docMk/>
            <pc:sldMk cId="1919632191" sldId="279"/>
            <ac:spMk id="20" creationId="{765BEDD5-C534-F970-92A0-8E2809118CC5}"/>
          </ac:spMkLst>
        </pc:spChg>
        <pc:picChg chg="add del mod">
          <ac:chgData name="Lorenzo Calandra Buonaura" userId="bb829048448cf286" providerId="LiveId" clId="{600436E6-E2A6-47E9-9871-E3ACA798FEC1}" dt="2024-12-02T18:43:29.901" v="1493" actId="478"/>
          <ac:picMkLst>
            <pc:docMk/>
            <pc:sldMk cId="1919632191" sldId="279"/>
            <ac:picMk id="7" creationId="{8203F697-0065-A326-D47B-F5893FD3BB0E}"/>
          </ac:picMkLst>
        </pc:picChg>
        <pc:picChg chg="add del">
          <ac:chgData name="Lorenzo Calandra Buonaura" userId="bb829048448cf286" providerId="LiveId" clId="{600436E6-E2A6-47E9-9871-E3ACA798FEC1}" dt="2024-12-02T18:43:48.463" v="1495" actId="478"/>
          <ac:picMkLst>
            <pc:docMk/>
            <pc:sldMk cId="1919632191" sldId="279"/>
            <ac:picMk id="9" creationId="{16657265-3200-9C95-CFEA-B2E7006EFD03}"/>
          </ac:picMkLst>
        </pc:picChg>
        <pc:picChg chg="add del mod">
          <ac:chgData name="Lorenzo Calandra Buonaura" userId="bb829048448cf286" providerId="LiveId" clId="{600436E6-E2A6-47E9-9871-E3ACA798FEC1}" dt="2024-12-02T21:25:46.537" v="2274" actId="478"/>
          <ac:picMkLst>
            <pc:docMk/>
            <pc:sldMk cId="1919632191" sldId="279"/>
            <ac:picMk id="12" creationId="{01A490DD-72D4-84FB-FC4E-89FE5002DB23}"/>
          </ac:picMkLst>
        </pc:picChg>
        <pc:picChg chg="add del mod">
          <ac:chgData name="Lorenzo Calandra Buonaura" userId="bb829048448cf286" providerId="LiveId" clId="{600436E6-E2A6-47E9-9871-E3ACA798FEC1}" dt="2024-12-02T18:45:07.564" v="1503" actId="478"/>
          <ac:picMkLst>
            <pc:docMk/>
            <pc:sldMk cId="1919632191" sldId="279"/>
            <ac:picMk id="14" creationId="{C1F4C87E-B3C0-429C-A6B0-C6937D47D046}"/>
          </ac:picMkLst>
        </pc:picChg>
        <pc:picChg chg="add del mod">
          <ac:chgData name="Lorenzo Calandra Buonaura" userId="bb829048448cf286" providerId="LiveId" clId="{600436E6-E2A6-47E9-9871-E3ACA798FEC1}" dt="2024-12-02T21:25:48.980" v="2275" actId="478"/>
          <ac:picMkLst>
            <pc:docMk/>
            <pc:sldMk cId="1919632191" sldId="279"/>
            <ac:picMk id="15" creationId="{71ABABBE-514D-A358-02CF-8DA83ECBC86F}"/>
          </ac:picMkLst>
        </pc:picChg>
        <pc:picChg chg="add mod">
          <ac:chgData name="Lorenzo Calandra Buonaura" userId="bb829048448cf286" providerId="LiveId" clId="{600436E6-E2A6-47E9-9871-E3ACA798FEC1}" dt="2024-12-02T21:26:42.893" v="2290" actId="14100"/>
          <ac:picMkLst>
            <pc:docMk/>
            <pc:sldMk cId="1919632191" sldId="279"/>
            <ac:picMk id="19" creationId="{A18F3168-1901-2E03-1AFE-043C1FBF3026}"/>
          </ac:picMkLst>
        </pc:picChg>
      </pc:sldChg>
      <pc:sldChg chg="del">
        <pc:chgData name="Lorenzo Calandra Buonaura" userId="bb829048448cf286" providerId="LiveId" clId="{600436E6-E2A6-47E9-9871-E3ACA798FEC1}" dt="2024-12-02T19:14:23.105" v="1854" actId="47"/>
        <pc:sldMkLst>
          <pc:docMk/>
          <pc:sldMk cId="1589213137" sldId="280"/>
        </pc:sldMkLst>
      </pc:sldChg>
      <pc:sldChg chg="delSp modSp add mod">
        <pc:chgData name="Lorenzo Calandra Buonaura" userId="bb829048448cf286" providerId="LiveId" clId="{600436E6-E2A6-47E9-9871-E3ACA798FEC1}" dt="2024-12-02T18:40:57.817" v="1478" actId="1076"/>
        <pc:sldMkLst>
          <pc:docMk/>
          <pc:sldMk cId="855090095" sldId="281"/>
        </pc:sldMkLst>
        <pc:spChg chg="mod">
          <ac:chgData name="Lorenzo Calandra Buonaura" userId="bb829048448cf286" providerId="LiveId" clId="{600436E6-E2A6-47E9-9871-E3ACA798FEC1}" dt="2024-12-02T18:40:57.817" v="1478" actId="1076"/>
          <ac:spMkLst>
            <pc:docMk/>
            <pc:sldMk cId="855090095" sldId="281"/>
            <ac:spMk id="3" creationId="{119263A2-5F5E-D648-20BE-6E8DB13198CB}"/>
          </ac:spMkLst>
        </pc:spChg>
        <pc:spChg chg="mod">
          <ac:chgData name="Lorenzo Calandra Buonaura" userId="bb829048448cf286" providerId="LiveId" clId="{600436E6-E2A6-47E9-9871-E3ACA798FEC1}" dt="2024-12-02T18:10:56.081" v="927" actId="20577"/>
          <ac:spMkLst>
            <pc:docMk/>
            <pc:sldMk cId="855090095" sldId="281"/>
            <ac:spMk id="5" creationId="{F4A6EC88-C964-22AC-A00D-120AA7BA12C0}"/>
          </ac:spMkLst>
        </pc:spChg>
        <pc:spChg chg="del mod">
          <ac:chgData name="Lorenzo Calandra Buonaura" userId="bb829048448cf286" providerId="LiveId" clId="{600436E6-E2A6-47E9-9871-E3ACA798FEC1}" dt="2024-12-02T18:17:47.268" v="1105" actId="478"/>
          <ac:spMkLst>
            <pc:docMk/>
            <pc:sldMk cId="855090095" sldId="281"/>
            <ac:spMk id="30" creationId="{27DF719A-F53A-467C-E58C-2E505BF5F810}"/>
          </ac:spMkLst>
        </pc:spChg>
        <pc:spChg chg="del mod">
          <ac:chgData name="Lorenzo Calandra Buonaura" userId="bb829048448cf286" providerId="LiveId" clId="{600436E6-E2A6-47E9-9871-E3ACA798FEC1}" dt="2024-12-02T18:31:50.373" v="1289" actId="478"/>
          <ac:spMkLst>
            <pc:docMk/>
            <pc:sldMk cId="855090095" sldId="281"/>
            <ac:spMk id="31" creationId="{D6442099-7D4D-B0A3-4B8E-57C5D6CF7190}"/>
          </ac:spMkLst>
        </pc:spChg>
      </pc:sldChg>
      <pc:sldChg chg="addSp delSp modSp add del mod">
        <pc:chgData name="Lorenzo Calandra Buonaura" userId="bb829048448cf286" providerId="LiveId" clId="{600436E6-E2A6-47E9-9871-E3ACA798FEC1}" dt="2024-12-02T21:27:21.273" v="2301" actId="47"/>
        <pc:sldMkLst>
          <pc:docMk/>
          <pc:sldMk cId="643651464" sldId="282"/>
        </pc:sldMkLst>
        <pc:spChg chg="mod">
          <ac:chgData name="Lorenzo Calandra Buonaura" userId="bb829048448cf286" providerId="LiveId" clId="{600436E6-E2A6-47E9-9871-E3ACA798FEC1}" dt="2024-12-02T18:47:26.445" v="1548" actId="20577"/>
          <ac:spMkLst>
            <pc:docMk/>
            <pc:sldMk cId="643651464" sldId="282"/>
            <ac:spMk id="5" creationId="{4EAACE77-712E-E4F5-71E5-0C23D0C557BD}"/>
          </ac:spMkLst>
        </pc:spChg>
        <pc:spChg chg="mod">
          <ac:chgData name="Lorenzo Calandra Buonaura" userId="bb829048448cf286" providerId="LiveId" clId="{600436E6-E2A6-47E9-9871-E3ACA798FEC1}" dt="2024-12-02T18:48:14.749" v="1563" actId="20577"/>
          <ac:spMkLst>
            <pc:docMk/>
            <pc:sldMk cId="643651464" sldId="282"/>
            <ac:spMk id="6" creationId="{44694E51-E97D-F24F-ABD7-D10CA1CE4864}"/>
          </ac:spMkLst>
        </pc:spChg>
        <pc:picChg chg="add mod">
          <ac:chgData name="Lorenzo Calandra Buonaura" userId="bb829048448cf286" providerId="LiveId" clId="{600436E6-E2A6-47E9-9871-E3ACA798FEC1}" dt="2024-12-02T18:48:03.636" v="1556" actId="1076"/>
          <ac:picMkLst>
            <pc:docMk/>
            <pc:sldMk cId="643651464" sldId="282"/>
            <ac:picMk id="3" creationId="{6271E308-1C0E-BB57-656C-B573FD440DA6}"/>
          </ac:picMkLst>
        </pc:picChg>
        <pc:picChg chg="add del mod">
          <ac:chgData name="Lorenzo Calandra Buonaura" userId="bb829048448cf286" providerId="LiveId" clId="{600436E6-E2A6-47E9-9871-E3ACA798FEC1}" dt="2024-12-02T18:47:52.911" v="1555" actId="478"/>
          <ac:picMkLst>
            <pc:docMk/>
            <pc:sldMk cId="643651464" sldId="282"/>
            <ac:picMk id="12" creationId="{0157D045-5BAE-B552-C91B-B789BAA398BB}"/>
          </ac:picMkLst>
        </pc:picChg>
      </pc:sldChg>
      <pc:sldChg chg="addSp delSp modSp add del mod">
        <pc:chgData name="Lorenzo Calandra Buonaura" userId="bb829048448cf286" providerId="LiveId" clId="{600436E6-E2A6-47E9-9871-E3ACA798FEC1}" dt="2024-12-02T21:27:22.745" v="2302" actId="47"/>
        <pc:sldMkLst>
          <pc:docMk/>
          <pc:sldMk cId="4254017560" sldId="283"/>
        </pc:sldMkLst>
        <pc:spChg chg="mod">
          <ac:chgData name="Lorenzo Calandra Buonaura" userId="bb829048448cf286" providerId="LiveId" clId="{600436E6-E2A6-47E9-9871-E3ACA798FEC1}" dt="2024-12-02T18:48:27.631" v="1565" actId="20577"/>
          <ac:spMkLst>
            <pc:docMk/>
            <pc:sldMk cId="4254017560" sldId="283"/>
            <ac:spMk id="5" creationId="{27CD6D27-735E-4985-990A-08E07352084B}"/>
          </ac:spMkLst>
        </pc:spChg>
        <pc:spChg chg="mod">
          <ac:chgData name="Lorenzo Calandra Buonaura" userId="bb829048448cf286" providerId="LiveId" clId="{600436E6-E2A6-47E9-9871-E3ACA798FEC1}" dt="2024-12-02T18:50:40.165" v="1577" actId="20577"/>
          <ac:spMkLst>
            <pc:docMk/>
            <pc:sldMk cId="4254017560" sldId="283"/>
            <ac:spMk id="6" creationId="{8D770CB9-1F85-86DB-24BC-7EA2DDF5E83F}"/>
          </ac:spMkLst>
        </pc:spChg>
        <pc:picChg chg="add mod">
          <ac:chgData name="Lorenzo Calandra Buonaura" userId="bb829048448cf286" providerId="LiveId" clId="{600436E6-E2A6-47E9-9871-E3ACA798FEC1}" dt="2024-12-02T18:50:34.424" v="1570" actId="1076"/>
          <ac:picMkLst>
            <pc:docMk/>
            <pc:sldMk cId="4254017560" sldId="283"/>
            <ac:picMk id="3" creationId="{E9263215-2140-021D-01C0-3647B39E2FCE}"/>
          </ac:picMkLst>
        </pc:picChg>
        <pc:picChg chg="del">
          <ac:chgData name="Lorenzo Calandra Buonaura" userId="bb829048448cf286" providerId="LiveId" clId="{600436E6-E2A6-47E9-9871-E3ACA798FEC1}" dt="2024-12-02T18:50:30.800" v="1569" actId="478"/>
          <ac:picMkLst>
            <pc:docMk/>
            <pc:sldMk cId="4254017560" sldId="283"/>
            <ac:picMk id="12" creationId="{D8868E7E-BC2D-74D4-BF7F-A558972D6B81}"/>
          </ac:picMkLst>
        </pc:picChg>
      </pc:sldChg>
      <pc:sldChg chg="addSp delSp modSp add del mod">
        <pc:chgData name="Lorenzo Calandra Buonaura" userId="bb829048448cf286" providerId="LiveId" clId="{600436E6-E2A6-47E9-9871-E3ACA798FEC1}" dt="2024-12-02T21:27:23.442" v="2303" actId="47"/>
        <pc:sldMkLst>
          <pc:docMk/>
          <pc:sldMk cId="2551809810" sldId="284"/>
        </pc:sldMkLst>
        <pc:spChg chg="mod">
          <ac:chgData name="Lorenzo Calandra Buonaura" userId="bb829048448cf286" providerId="LiveId" clId="{600436E6-E2A6-47E9-9871-E3ACA798FEC1}" dt="2024-12-02T18:50:51.118" v="1579" actId="20577"/>
          <ac:spMkLst>
            <pc:docMk/>
            <pc:sldMk cId="2551809810" sldId="284"/>
            <ac:spMk id="5" creationId="{F200144C-E1DE-59E5-E165-6D7744D71633}"/>
          </ac:spMkLst>
        </pc:spChg>
        <pc:spChg chg="mod">
          <ac:chgData name="Lorenzo Calandra Buonaura" userId="bb829048448cf286" providerId="LiveId" clId="{600436E6-E2A6-47E9-9871-E3ACA798FEC1}" dt="2024-12-02T19:21:00.701" v="2006" actId="20577"/>
          <ac:spMkLst>
            <pc:docMk/>
            <pc:sldMk cId="2551809810" sldId="284"/>
            <ac:spMk id="6" creationId="{D39E3215-9095-EAFD-3CD3-57EEA747A7BA}"/>
          </ac:spMkLst>
        </pc:spChg>
        <pc:picChg chg="add del mod">
          <ac:chgData name="Lorenzo Calandra Buonaura" userId="bb829048448cf286" providerId="LiveId" clId="{600436E6-E2A6-47E9-9871-E3ACA798FEC1}" dt="2024-12-02T19:15:16.184" v="1858" actId="478"/>
          <ac:picMkLst>
            <pc:docMk/>
            <pc:sldMk cId="2551809810" sldId="284"/>
            <ac:picMk id="3" creationId="{DCA52E8F-FCA9-1E38-56F7-1181CB96DE15}"/>
          </ac:picMkLst>
        </pc:picChg>
        <pc:picChg chg="add del mod">
          <ac:chgData name="Lorenzo Calandra Buonaura" userId="bb829048448cf286" providerId="LiveId" clId="{600436E6-E2A6-47E9-9871-E3ACA798FEC1}" dt="2024-12-02T19:21:03.173" v="2007" actId="478"/>
          <ac:picMkLst>
            <pc:docMk/>
            <pc:sldMk cId="2551809810" sldId="284"/>
            <ac:picMk id="8" creationId="{1B32DEF0-BA59-D1E0-F015-403A26016270}"/>
          </ac:picMkLst>
        </pc:picChg>
        <pc:picChg chg="add mod">
          <ac:chgData name="Lorenzo Calandra Buonaura" userId="bb829048448cf286" providerId="LiveId" clId="{600436E6-E2A6-47E9-9871-E3ACA798FEC1}" dt="2024-12-02T19:21:07.373" v="2008" actId="1076"/>
          <ac:picMkLst>
            <pc:docMk/>
            <pc:sldMk cId="2551809810" sldId="284"/>
            <ac:picMk id="11" creationId="{F43408B4-C29F-FBF4-C0D3-01EE29200CCF}"/>
          </ac:picMkLst>
        </pc:picChg>
        <pc:picChg chg="del">
          <ac:chgData name="Lorenzo Calandra Buonaura" userId="bb829048448cf286" providerId="LiveId" clId="{600436E6-E2A6-47E9-9871-E3ACA798FEC1}" dt="2024-12-02T18:51:08.353" v="1581" actId="478"/>
          <ac:picMkLst>
            <pc:docMk/>
            <pc:sldMk cId="2551809810" sldId="284"/>
            <ac:picMk id="12" creationId="{75FA1BAA-077A-2C3B-84DB-6B9A29A596C9}"/>
          </ac:picMkLst>
        </pc:picChg>
      </pc:sldChg>
      <pc:sldChg chg="addSp delSp modSp add del mod">
        <pc:chgData name="Lorenzo Calandra Buonaura" userId="bb829048448cf286" providerId="LiveId" clId="{600436E6-E2A6-47E9-9871-E3ACA798FEC1}" dt="2024-12-02T21:27:24.284" v="2304" actId="47"/>
        <pc:sldMkLst>
          <pc:docMk/>
          <pc:sldMk cId="378473855" sldId="285"/>
        </pc:sldMkLst>
        <pc:spChg chg="mod">
          <ac:chgData name="Lorenzo Calandra Buonaura" userId="bb829048448cf286" providerId="LiveId" clId="{600436E6-E2A6-47E9-9871-E3ACA798FEC1}" dt="2024-12-02T21:24:20.098" v="2258" actId="20577"/>
          <ac:spMkLst>
            <pc:docMk/>
            <pc:sldMk cId="378473855" sldId="285"/>
            <ac:spMk id="5" creationId="{FCB4B5EF-ABD8-753C-645F-5E06BBD9F7E1}"/>
          </ac:spMkLst>
        </pc:spChg>
        <pc:spChg chg="mod">
          <ac:chgData name="Lorenzo Calandra Buonaura" userId="bb829048448cf286" providerId="LiveId" clId="{600436E6-E2A6-47E9-9871-E3ACA798FEC1}" dt="2024-12-02T21:07:12.075" v="2026" actId="20577"/>
          <ac:spMkLst>
            <pc:docMk/>
            <pc:sldMk cId="378473855" sldId="285"/>
            <ac:spMk id="6" creationId="{3A233D5F-1AC2-F6E0-83B8-CF8CD46D3B89}"/>
          </ac:spMkLst>
        </pc:spChg>
        <pc:picChg chg="add del mod">
          <ac:chgData name="Lorenzo Calandra Buonaura" userId="bb829048448cf286" providerId="LiveId" clId="{600436E6-E2A6-47E9-9871-E3ACA798FEC1}" dt="2024-12-02T19:01:19.444" v="1610" actId="478"/>
          <ac:picMkLst>
            <pc:docMk/>
            <pc:sldMk cId="378473855" sldId="285"/>
            <ac:picMk id="3" creationId="{F67C0970-F680-0678-67B5-885262E2C550}"/>
          </ac:picMkLst>
        </pc:picChg>
        <pc:picChg chg="add del mod">
          <ac:chgData name="Lorenzo Calandra Buonaura" userId="bb829048448cf286" providerId="LiveId" clId="{600436E6-E2A6-47E9-9871-E3ACA798FEC1}" dt="2024-12-02T21:06:46.793" v="2012" actId="478"/>
          <ac:picMkLst>
            <pc:docMk/>
            <pc:sldMk cId="378473855" sldId="285"/>
            <ac:picMk id="8" creationId="{F9FCBCDE-90CF-D7DD-A8E7-96E0FAE1734B}"/>
          </ac:picMkLst>
        </pc:picChg>
        <pc:picChg chg="add del mod">
          <ac:chgData name="Lorenzo Calandra Buonaura" userId="bb829048448cf286" providerId="LiveId" clId="{600436E6-E2A6-47E9-9871-E3ACA798FEC1}" dt="2024-12-02T21:14:43.327" v="2042" actId="478"/>
          <ac:picMkLst>
            <pc:docMk/>
            <pc:sldMk cId="378473855" sldId="285"/>
            <ac:picMk id="11" creationId="{E5F3FAF6-7E43-BE69-74BB-642E0BC8908E}"/>
          </ac:picMkLst>
        </pc:picChg>
        <pc:picChg chg="del mod">
          <ac:chgData name="Lorenzo Calandra Buonaura" userId="bb829048448cf286" providerId="LiveId" clId="{600436E6-E2A6-47E9-9871-E3ACA798FEC1}" dt="2024-12-02T21:07:01.708" v="2016" actId="478"/>
          <ac:picMkLst>
            <pc:docMk/>
            <pc:sldMk cId="378473855" sldId="285"/>
            <ac:picMk id="12" creationId="{CED6BC20-CCBB-B28F-F9DE-BE95E19D25D8}"/>
          </ac:picMkLst>
        </pc:picChg>
        <pc:picChg chg="add mod">
          <ac:chgData name="Lorenzo Calandra Buonaura" userId="bb829048448cf286" providerId="LiveId" clId="{600436E6-E2A6-47E9-9871-E3ACA798FEC1}" dt="2024-12-02T21:14:53.832" v="2045" actId="1076"/>
          <ac:picMkLst>
            <pc:docMk/>
            <pc:sldMk cId="378473855" sldId="285"/>
            <ac:picMk id="14" creationId="{68FD747B-9275-75C5-6D2F-DA9FD544B0EC}"/>
          </ac:picMkLst>
        </pc:picChg>
      </pc:sldChg>
      <pc:sldChg chg="addSp delSp modSp add del mod">
        <pc:chgData name="Lorenzo Calandra Buonaura" userId="bb829048448cf286" providerId="LiveId" clId="{600436E6-E2A6-47E9-9871-E3ACA798FEC1}" dt="2024-12-02T21:27:25.997" v="2305" actId="47"/>
        <pc:sldMkLst>
          <pc:docMk/>
          <pc:sldMk cId="246341369" sldId="286"/>
        </pc:sldMkLst>
        <pc:spChg chg="mod">
          <ac:chgData name="Lorenzo Calandra Buonaura" userId="bb829048448cf286" providerId="LiveId" clId="{600436E6-E2A6-47E9-9871-E3ACA798FEC1}" dt="2024-12-02T21:07:26.047" v="2036" actId="6549"/>
          <ac:spMkLst>
            <pc:docMk/>
            <pc:sldMk cId="246341369" sldId="286"/>
            <ac:spMk id="6" creationId="{8B3729C6-DA28-E4FD-0343-72FE86584890}"/>
          </ac:spMkLst>
        </pc:spChg>
        <pc:picChg chg="add mod">
          <ac:chgData name="Lorenzo Calandra Buonaura" userId="bb829048448cf286" providerId="LiveId" clId="{600436E6-E2A6-47E9-9871-E3ACA798FEC1}" dt="2024-12-02T21:07:41.119" v="2040" actId="1076"/>
          <ac:picMkLst>
            <pc:docMk/>
            <pc:sldMk cId="246341369" sldId="286"/>
            <ac:picMk id="3" creationId="{E69E21F8-F5FA-9E83-ACB2-484FDB4D0B29}"/>
          </ac:picMkLst>
        </pc:picChg>
        <pc:picChg chg="del">
          <ac:chgData name="Lorenzo Calandra Buonaura" userId="bb829048448cf286" providerId="LiveId" clId="{600436E6-E2A6-47E9-9871-E3ACA798FEC1}" dt="2024-12-02T21:07:38.437" v="2038" actId="478"/>
          <ac:picMkLst>
            <pc:docMk/>
            <pc:sldMk cId="246341369" sldId="286"/>
            <ac:picMk id="11" creationId="{E72C5952-5A07-56B2-3F66-4FCA1E46663A}"/>
          </ac:picMkLst>
        </pc:picChg>
      </pc:sldChg>
      <pc:sldChg chg="addSp delSp modSp add mod">
        <pc:chgData name="Lorenzo Calandra Buonaura" userId="bb829048448cf286" providerId="LiveId" clId="{600436E6-E2A6-47E9-9871-E3ACA798FEC1}" dt="2024-12-02T22:12:40.449" v="2566"/>
        <pc:sldMkLst>
          <pc:docMk/>
          <pc:sldMk cId="2034894163" sldId="287"/>
        </pc:sldMkLst>
        <pc:spChg chg="add mod">
          <ac:chgData name="Lorenzo Calandra Buonaura" userId="bb829048448cf286" providerId="LiveId" clId="{600436E6-E2A6-47E9-9871-E3ACA798FEC1}" dt="2024-12-02T22:12:38.855" v="2564"/>
          <ac:spMkLst>
            <pc:docMk/>
            <pc:sldMk cId="2034894163" sldId="287"/>
            <ac:spMk id="2" creationId="{5936B882-B886-B685-25A9-BFC136C7689F}"/>
          </ac:spMkLst>
        </pc:spChg>
        <pc:spChg chg="add mod">
          <ac:chgData name="Lorenzo Calandra Buonaura" userId="bb829048448cf286" providerId="LiveId" clId="{600436E6-E2A6-47E9-9871-E3ACA798FEC1}" dt="2024-12-02T22:12:40.449" v="2566"/>
          <ac:spMkLst>
            <pc:docMk/>
            <pc:sldMk cId="2034894163" sldId="287"/>
            <ac:spMk id="3" creationId="{C76A1F61-7F90-2BD1-6FDA-B0A4C38088BA}"/>
          </ac:spMkLst>
        </pc:spChg>
        <pc:spChg chg="del">
          <ac:chgData name="Lorenzo Calandra Buonaura" userId="bb829048448cf286" providerId="LiveId" clId="{600436E6-E2A6-47E9-9871-E3ACA798FEC1}" dt="2024-12-02T22:12:40.071" v="2565" actId="478"/>
          <ac:spMkLst>
            <pc:docMk/>
            <pc:sldMk cId="2034894163" sldId="287"/>
            <ac:spMk id="4" creationId="{74DA5D9F-590E-7954-5FD2-6B3BA3B66A98}"/>
          </ac:spMkLst>
        </pc:spChg>
        <pc:spChg chg="mod">
          <ac:chgData name="Lorenzo Calandra Buonaura" userId="bb829048448cf286" providerId="LiveId" clId="{600436E6-E2A6-47E9-9871-E3ACA798FEC1}" dt="2024-12-02T21:36:05.649" v="2469" actId="20577"/>
          <ac:spMkLst>
            <pc:docMk/>
            <pc:sldMk cId="2034894163" sldId="287"/>
            <ac:spMk id="5" creationId="{2FA947CE-7F38-1831-9BA4-8F8B41AC6B43}"/>
          </ac:spMkLst>
        </pc:spChg>
        <pc:spChg chg="add mod">
          <ac:chgData name="Lorenzo Calandra Buonaura" userId="bb829048448cf286" providerId="LiveId" clId="{600436E6-E2A6-47E9-9871-E3ACA798FEC1}" dt="2024-12-02T21:17:42.641" v="2108" actId="1076"/>
          <ac:spMkLst>
            <pc:docMk/>
            <pc:sldMk cId="2034894163" sldId="287"/>
            <ac:spMk id="11" creationId="{E2F318BF-FA0F-559C-AFF1-CDA2313E033C}"/>
          </ac:spMkLst>
        </pc:spChg>
        <pc:spChg chg="add mod">
          <ac:chgData name="Lorenzo Calandra Buonaura" userId="bb829048448cf286" providerId="LiveId" clId="{600436E6-E2A6-47E9-9871-E3ACA798FEC1}" dt="2024-12-02T21:26:58.036" v="2292" actId="1076"/>
          <ac:spMkLst>
            <pc:docMk/>
            <pc:sldMk cId="2034894163" sldId="287"/>
            <ac:spMk id="12" creationId="{427AE399-FA06-9074-0CA4-629771481A2B}"/>
          </ac:spMkLst>
        </pc:spChg>
        <pc:picChg chg="del mod">
          <ac:chgData name="Lorenzo Calandra Buonaura" userId="bb829048448cf286" providerId="LiveId" clId="{600436E6-E2A6-47E9-9871-E3ACA798FEC1}" dt="2024-12-02T21:15:56.285" v="2054" actId="478"/>
          <ac:picMkLst>
            <pc:docMk/>
            <pc:sldMk cId="2034894163" sldId="287"/>
            <ac:picMk id="3" creationId="{71403FC2-1FA0-35CC-AA56-6DAD72889B70}"/>
          </ac:picMkLst>
        </pc:picChg>
        <pc:picChg chg="add mod">
          <ac:chgData name="Lorenzo Calandra Buonaura" userId="bb829048448cf286" providerId="LiveId" clId="{600436E6-E2A6-47E9-9871-E3ACA798FEC1}" dt="2024-12-02T21:16:59.945" v="2068" actId="1076"/>
          <ac:picMkLst>
            <pc:docMk/>
            <pc:sldMk cId="2034894163" sldId="287"/>
            <ac:picMk id="7" creationId="{56622AF0-57F0-97C9-5894-64A1E4D28C4E}"/>
          </ac:picMkLst>
        </pc:picChg>
        <pc:picChg chg="add mod">
          <ac:chgData name="Lorenzo Calandra Buonaura" userId="bb829048448cf286" providerId="LiveId" clId="{600436E6-E2A6-47E9-9871-E3ACA798FEC1}" dt="2024-12-02T21:26:51.902" v="2291" actId="1076"/>
          <ac:picMkLst>
            <pc:docMk/>
            <pc:sldMk cId="2034894163" sldId="287"/>
            <ac:picMk id="9" creationId="{A8F15B8D-4435-4C6C-D9C1-FBD4F6520B5A}"/>
          </ac:picMkLst>
        </pc:picChg>
      </pc:sldChg>
      <pc:sldChg chg="addSp delSp modSp add mod">
        <pc:chgData name="Lorenzo Calandra Buonaura" userId="bb829048448cf286" providerId="LiveId" clId="{600436E6-E2A6-47E9-9871-E3ACA798FEC1}" dt="2024-12-02T22:12:48.027" v="2570"/>
        <pc:sldMkLst>
          <pc:docMk/>
          <pc:sldMk cId="1537608836" sldId="288"/>
        </pc:sldMkLst>
        <pc:spChg chg="del">
          <ac:chgData name="Lorenzo Calandra Buonaura" userId="bb829048448cf286" providerId="LiveId" clId="{600436E6-E2A6-47E9-9871-E3ACA798FEC1}" dt="2024-12-02T22:12:47.625" v="2569" actId="478"/>
          <ac:spMkLst>
            <pc:docMk/>
            <pc:sldMk cId="1537608836" sldId="288"/>
            <ac:spMk id="2" creationId="{E432C4B4-4516-6C5C-50EC-5DA1ED192106}"/>
          </ac:spMkLst>
        </pc:spChg>
        <pc:spChg chg="mod">
          <ac:chgData name="Lorenzo Calandra Buonaura" userId="bb829048448cf286" providerId="LiveId" clId="{600436E6-E2A6-47E9-9871-E3ACA798FEC1}" dt="2024-12-02T21:24:09.572" v="2256" actId="313"/>
          <ac:spMkLst>
            <pc:docMk/>
            <pc:sldMk cId="1537608836" sldId="288"/>
            <ac:spMk id="3" creationId="{F5473B12-17AF-8F2E-3688-ADF108F73A1D}"/>
          </ac:spMkLst>
        </pc:spChg>
        <pc:spChg chg="add">
          <ac:chgData name="Lorenzo Calandra Buonaura" userId="bb829048448cf286" providerId="LiveId" clId="{600436E6-E2A6-47E9-9871-E3ACA798FEC1}" dt="2024-12-02T21:20:00.258" v="2137"/>
          <ac:spMkLst>
            <pc:docMk/>
            <pc:sldMk cId="1537608836" sldId="288"/>
            <ac:spMk id="4" creationId="{7DE68E3B-5477-7120-A6C3-E43CC617723D}"/>
          </ac:spMkLst>
        </pc:spChg>
        <pc:spChg chg="add mod">
          <ac:chgData name="Lorenzo Calandra Buonaura" userId="bb829048448cf286" providerId="LiveId" clId="{600436E6-E2A6-47E9-9871-E3ACA798FEC1}" dt="2024-12-02T22:12:48.027" v="2570"/>
          <ac:spMkLst>
            <pc:docMk/>
            <pc:sldMk cId="1537608836" sldId="288"/>
            <ac:spMk id="4" creationId="{B1E97439-53C2-6DB2-F51B-BFF94A97374F}"/>
          </ac:spMkLst>
        </pc:spChg>
        <pc:spChg chg="mod">
          <ac:chgData name="Lorenzo Calandra Buonaura" userId="bb829048448cf286" providerId="LiveId" clId="{600436E6-E2A6-47E9-9871-E3ACA798FEC1}" dt="2024-12-02T21:19:51.465" v="2136" actId="20577"/>
          <ac:spMkLst>
            <pc:docMk/>
            <pc:sldMk cId="1537608836" sldId="288"/>
            <ac:spMk id="5" creationId="{9BC55F70-24F9-D143-81DA-95CB00B18C45}"/>
          </ac:spMkLst>
        </pc:spChg>
        <pc:spChg chg="add del mod">
          <ac:chgData name="Lorenzo Calandra Buonaura" userId="bb829048448cf286" providerId="LiveId" clId="{600436E6-E2A6-47E9-9871-E3ACA798FEC1}" dt="2024-12-02T21:20:27.072" v="2141" actId="478"/>
          <ac:spMkLst>
            <pc:docMk/>
            <pc:sldMk cId="1537608836" sldId="288"/>
            <ac:spMk id="6" creationId="{090C0452-4580-1BDE-E927-FCCF18823500}"/>
          </ac:spMkLst>
        </pc:spChg>
      </pc:sldChg>
      <pc:sldChg chg="addSp delSp modSp add mod">
        <pc:chgData name="Lorenzo Calandra Buonaura" userId="bb829048448cf286" providerId="LiveId" clId="{600436E6-E2A6-47E9-9871-E3ACA798FEC1}" dt="2024-12-02T22:12:22.436" v="2554"/>
        <pc:sldMkLst>
          <pc:docMk/>
          <pc:sldMk cId="2674773683" sldId="289"/>
        </pc:sldMkLst>
        <pc:spChg chg="add mod">
          <ac:chgData name="Lorenzo Calandra Buonaura" userId="bb829048448cf286" providerId="LiveId" clId="{600436E6-E2A6-47E9-9871-E3ACA798FEC1}" dt="2024-12-02T22:12:22.436" v="2554"/>
          <ac:spMkLst>
            <pc:docMk/>
            <pc:sldMk cId="2674773683" sldId="289"/>
            <ac:spMk id="2" creationId="{4DCBF195-CF53-4B2B-40D8-30C5E2902883}"/>
          </ac:spMkLst>
        </pc:spChg>
        <pc:spChg chg="del">
          <ac:chgData name="Lorenzo Calandra Buonaura" userId="bb829048448cf286" providerId="LiveId" clId="{600436E6-E2A6-47E9-9871-E3ACA798FEC1}" dt="2024-12-02T22:12:22.021" v="2553" actId="478"/>
          <ac:spMkLst>
            <pc:docMk/>
            <pc:sldMk cId="2674773683" sldId="289"/>
            <ac:spMk id="4" creationId="{3F1305AE-B9C5-2568-24F3-B7B57BEACA47}"/>
          </ac:spMkLst>
        </pc:spChg>
        <pc:spChg chg="mod">
          <ac:chgData name="Lorenzo Calandra Buonaura" userId="bb829048448cf286" providerId="LiveId" clId="{600436E6-E2A6-47E9-9871-E3ACA798FEC1}" dt="2024-12-02T21:27:38.401" v="2311" actId="20577"/>
          <ac:spMkLst>
            <pc:docMk/>
            <pc:sldMk cId="2674773683" sldId="289"/>
            <ac:spMk id="5" creationId="{2D56D6C8-5CFD-8D0F-6247-E9038F3E964D}"/>
          </ac:spMkLst>
        </pc:spChg>
        <pc:spChg chg="mod">
          <ac:chgData name="Lorenzo Calandra Buonaura" userId="bb829048448cf286" providerId="LiveId" clId="{600436E6-E2A6-47E9-9871-E3ACA798FEC1}" dt="2024-12-02T21:27:43.674" v="2320" actId="20577"/>
          <ac:spMkLst>
            <pc:docMk/>
            <pc:sldMk cId="2674773683" sldId="289"/>
            <ac:spMk id="17" creationId="{BAC74EAD-1B4A-6A24-0C6E-F6078A141973}"/>
          </ac:spMkLst>
        </pc:spChg>
        <pc:spChg chg="mod">
          <ac:chgData name="Lorenzo Calandra Buonaura" userId="bb829048448cf286" providerId="LiveId" clId="{600436E6-E2A6-47E9-9871-E3ACA798FEC1}" dt="2024-12-02T21:27:48.310" v="2329" actId="6549"/>
          <ac:spMkLst>
            <pc:docMk/>
            <pc:sldMk cId="2674773683" sldId="289"/>
            <ac:spMk id="20" creationId="{ACBA063E-6550-72EE-B104-CDC286A77C24}"/>
          </ac:spMkLst>
        </pc:spChg>
        <pc:picChg chg="add mod">
          <ac:chgData name="Lorenzo Calandra Buonaura" userId="bb829048448cf286" providerId="LiveId" clId="{600436E6-E2A6-47E9-9871-E3ACA798FEC1}" dt="2024-12-02T21:28:07.999" v="2335" actId="14100"/>
          <ac:picMkLst>
            <pc:docMk/>
            <pc:sldMk cId="2674773683" sldId="289"/>
            <ac:picMk id="3" creationId="{5DA1B1E3-F194-8912-9130-F7E976187F23}"/>
          </ac:picMkLst>
        </pc:picChg>
        <pc:picChg chg="add mod">
          <ac:chgData name="Lorenzo Calandra Buonaura" userId="bb829048448cf286" providerId="LiveId" clId="{600436E6-E2A6-47E9-9871-E3ACA798FEC1}" dt="2024-12-02T21:28:29.227" v="2342" actId="1076"/>
          <ac:picMkLst>
            <pc:docMk/>
            <pc:sldMk cId="2674773683" sldId="289"/>
            <ac:picMk id="7" creationId="{55CB659A-06D3-B497-BED0-71142317B36A}"/>
          </ac:picMkLst>
        </pc:picChg>
        <pc:picChg chg="del">
          <ac:chgData name="Lorenzo Calandra Buonaura" userId="bb829048448cf286" providerId="LiveId" clId="{600436E6-E2A6-47E9-9871-E3ACA798FEC1}" dt="2024-12-02T21:28:13.352" v="2336" actId="478"/>
          <ac:picMkLst>
            <pc:docMk/>
            <pc:sldMk cId="2674773683" sldId="289"/>
            <ac:picMk id="12" creationId="{4CF3B46C-513A-53CC-024A-C8E76425D036}"/>
          </ac:picMkLst>
        </pc:picChg>
        <pc:picChg chg="del">
          <ac:chgData name="Lorenzo Calandra Buonaura" userId="bb829048448cf286" providerId="LiveId" clId="{600436E6-E2A6-47E9-9871-E3ACA798FEC1}" dt="2024-12-02T21:27:57.678" v="2331" actId="478"/>
          <ac:picMkLst>
            <pc:docMk/>
            <pc:sldMk cId="2674773683" sldId="289"/>
            <ac:picMk id="19" creationId="{F3D2810E-70EE-285C-2A3C-0C4AF246F2C8}"/>
          </ac:picMkLst>
        </pc:picChg>
      </pc:sldChg>
      <pc:sldChg chg="addSp delSp modSp add mod">
        <pc:chgData name="Lorenzo Calandra Buonaura" userId="bb829048448cf286" providerId="LiveId" clId="{600436E6-E2A6-47E9-9871-E3ACA798FEC1}" dt="2024-12-02T22:12:25.767" v="2556"/>
        <pc:sldMkLst>
          <pc:docMk/>
          <pc:sldMk cId="1552184889" sldId="290"/>
        </pc:sldMkLst>
        <pc:spChg chg="add mod">
          <ac:chgData name="Lorenzo Calandra Buonaura" userId="bb829048448cf286" providerId="LiveId" clId="{600436E6-E2A6-47E9-9871-E3ACA798FEC1}" dt="2024-12-02T22:12:25.767" v="2556"/>
          <ac:spMkLst>
            <pc:docMk/>
            <pc:sldMk cId="1552184889" sldId="290"/>
            <ac:spMk id="2" creationId="{F9F78003-EF2C-29BE-B7E1-B38779BEC9A6}"/>
          </ac:spMkLst>
        </pc:spChg>
        <pc:spChg chg="del">
          <ac:chgData name="Lorenzo Calandra Buonaura" userId="bb829048448cf286" providerId="LiveId" clId="{600436E6-E2A6-47E9-9871-E3ACA798FEC1}" dt="2024-12-02T22:12:25.343" v="2555" actId="478"/>
          <ac:spMkLst>
            <pc:docMk/>
            <pc:sldMk cId="1552184889" sldId="290"/>
            <ac:spMk id="4" creationId="{AF4C80CD-BA01-4ABB-AFAF-9FDEE74181D6}"/>
          </ac:spMkLst>
        </pc:spChg>
        <pc:spChg chg="mod">
          <ac:chgData name="Lorenzo Calandra Buonaura" userId="bb829048448cf286" providerId="LiveId" clId="{600436E6-E2A6-47E9-9871-E3ACA798FEC1}" dt="2024-12-02T21:28:53.224" v="2362" actId="20577"/>
          <ac:spMkLst>
            <pc:docMk/>
            <pc:sldMk cId="1552184889" sldId="290"/>
            <ac:spMk id="5" creationId="{41CDEC89-731C-D026-CF8B-43803F2922EE}"/>
          </ac:spMkLst>
        </pc:spChg>
        <pc:spChg chg="mod">
          <ac:chgData name="Lorenzo Calandra Buonaura" userId="bb829048448cf286" providerId="LiveId" clId="{600436E6-E2A6-47E9-9871-E3ACA798FEC1}" dt="2024-12-02T21:36:39.682" v="2480" actId="6549"/>
          <ac:spMkLst>
            <pc:docMk/>
            <pc:sldMk cId="1552184889" sldId="290"/>
            <ac:spMk id="17" creationId="{506A1CB2-235A-D3C3-22BA-D96276FD9BDF}"/>
          </ac:spMkLst>
        </pc:spChg>
        <pc:spChg chg="mod">
          <ac:chgData name="Lorenzo Calandra Buonaura" userId="bb829048448cf286" providerId="LiveId" clId="{600436E6-E2A6-47E9-9871-E3ACA798FEC1}" dt="2024-12-02T21:36:44.452" v="2485" actId="20577"/>
          <ac:spMkLst>
            <pc:docMk/>
            <pc:sldMk cId="1552184889" sldId="290"/>
            <ac:spMk id="20" creationId="{2ACA2A5D-FCC5-2BB1-F42C-0263F69F9B84}"/>
          </ac:spMkLst>
        </pc:spChg>
        <pc:picChg chg="add mod">
          <ac:chgData name="Lorenzo Calandra Buonaura" userId="bb829048448cf286" providerId="LiveId" clId="{600436E6-E2A6-47E9-9871-E3ACA798FEC1}" dt="2024-12-02T21:29:34.511" v="2386" actId="14100"/>
          <ac:picMkLst>
            <pc:docMk/>
            <pc:sldMk cId="1552184889" sldId="290"/>
            <ac:picMk id="3" creationId="{3E020BEE-67C3-D1DA-91F2-007868F2A281}"/>
          </ac:picMkLst>
        </pc:picChg>
        <pc:picChg chg="add mod">
          <ac:chgData name="Lorenzo Calandra Buonaura" userId="bb829048448cf286" providerId="LiveId" clId="{600436E6-E2A6-47E9-9871-E3ACA798FEC1}" dt="2024-12-02T21:30:52.714" v="2425" actId="14100"/>
          <ac:picMkLst>
            <pc:docMk/>
            <pc:sldMk cId="1552184889" sldId="290"/>
            <ac:picMk id="7" creationId="{8577F84D-B1B8-BD09-87A5-B168FE9E83C4}"/>
          </ac:picMkLst>
        </pc:picChg>
        <pc:picChg chg="del">
          <ac:chgData name="Lorenzo Calandra Buonaura" userId="bb829048448cf286" providerId="LiveId" clId="{600436E6-E2A6-47E9-9871-E3ACA798FEC1}" dt="2024-12-02T21:29:16.147" v="2381" actId="478"/>
          <ac:picMkLst>
            <pc:docMk/>
            <pc:sldMk cId="1552184889" sldId="290"/>
            <ac:picMk id="12" creationId="{D15259CF-99A3-99B9-D5F4-D1CF7D516295}"/>
          </ac:picMkLst>
        </pc:picChg>
        <pc:picChg chg="del">
          <ac:chgData name="Lorenzo Calandra Buonaura" userId="bb829048448cf286" providerId="LiveId" clId="{600436E6-E2A6-47E9-9871-E3ACA798FEC1}" dt="2024-12-02T21:29:36.247" v="2387" actId="478"/>
          <ac:picMkLst>
            <pc:docMk/>
            <pc:sldMk cId="1552184889" sldId="290"/>
            <ac:picMk id="19" creationId="{71838405-5A74-7D4C-4864-281F1A41B433}"/>
          </ac:picMkLst>
        </pc:picChg>
      </pc:sldChg>
      <pc:sldChg chg="addSp delSp modSp add mod">
        <pc:chgData name="Lorenzo Calandra Buonaura" userId="bb829048448cf286" providerId="LiveId" clId="{600436E6-E2A6-47E9-9871-E3ACA798FEC1}" dt="2024-12-02T22:12:29.399" v="2558"/>
        <pc:sldMkLst>
          <pc:docMk/>
          <pc:sldMk cId="2606714409" sldId="291"/>
        </pc:sldMkLst>
        <pc:spChg chg="add mod">
          <ac:chgData name="Lorenzo Calandra Buonaura" userId="bb829048448cf286" providerId="LiveId" clId="{600436E6-E2A6-47E9-9871-E3ACA798FEC1}" dt="2024-12-02T22:12:29.399" v="2558"/>
          <ac:spMkLst>
            <pc:docMk/>
            <pc:sldMk cId="2606714409" sldId="291"/>
            <ac:spMk id="2" creationId="{13DFEDFA-9DEF-37B7-A0A6-0349058038A2}"/>
          </ac:spMkLst>
        </pc:spChg>
        <pc:spChg chg="del">
          <ac:chgData name="Lorenzo Calandra Buonaura" userId="bb829048448cf286" providerId="LiveId" clId="{600436E6-E2A6-47E9-9871-E3ACA798FEC1}" dt="2024-12-02T22:12:28.347" v="2557" actId="478"/>
          <ac:spMkLst>
            <pc:docMk/>
            <pc:sldMk cId="2606714409" sldId="291"/>
            <ac:spMk id="4" creationId="{5C7C5891-B4F1-8DA2-DA5B-81519DACEE08}"/>
          </ac:spMkLst>
        </pc:spChg>
        <pc:spChg chg="mod">
          <ac:chgData name="Lorenzo Calandra Buonaura" userId="bb829048448cf286" providerId="LiveId" clId="{600436E6-E2A6-47E9-9871-E3ACA798FEC1}" dt="2024-12-02T21:30:37.635" v="2419" actId="20577"/>
          <ac:spMkLst>
            <pc:docMk/>
            <pc:sldMk cId="2606714409" sldId="291"/>
            <ac:spMk id="5" creationId="{470D7523-1C3C-8C06-60CE-40D0B4CC6C60}"/>
          </ac:spMkLst>
        </pc:spChg>
        <pc:spChg chg="mod">
          <ac:chgData name="Lorenzo Calandra Buonaura" userId="bb829048448cf286" providerId="LiveId" clId="{600436E6-E2A6-47E9-9871-E3ACA798FEC1}" dt="2024-12-02T21:29:42.751" v="2396" actId="6549"/>
          <ac:spMkLst>
            <pc:docMk/>
            <pc:sldMk cId="2606714409" sldId="291"/>
            <ac:spMk id="17" creationId="{4FDAFB0B-94E8-B9ED-4965-A6D409C50379}"/>
          </ac:spMkLst>
        </pc:spChg>
        <pc:spChg chg="mod">
          <ac:chgData name="Lorenzo Calandra Buonaura" userId="bb829048448cf286" providerId="LiveId" clId="{600436E6-E2A6-47E9-9871-E3ACA798FEC1}" dt="2024-12-02T21:29:48.499" v="2405" actId="20577"/>
          <ac:spMkLst>
            <pc:docMk/>
            <pc:sldMk cId="2606714409" sldId="291"/>
            <ac:spMk id="20" creationId="{840A440D-3927-30D4-6418-3D5334D94B49}"/>
          </ac:spMkLst>
        </pc:spChg>
        <pc:picChg chg="add mod">
          <ac:chgData name="Lorenzo Calandra Buonaura" userId="bb829048448cf286" providerId="LiveId" clId="{600436E6-E2A6-47E9-9871-E3ACA798FEC1}" dt="2024-12-02T21:30:07.761" v="2411" actId="14100"/>
          <ac:picMkLst>
            <pc:docMk/>
            <pc:sldMk cId="2606714409" sldId="291"/>
            <ac:picMk id="3" creationId="{19387800-F829-2A04-66AF-5EDB11C95B65}"/>
          </ac:picMkLst>
        </pc:picChg>
        <pc:picChg chg="add mod">
          <ac:chgData name="Lorenzo Calandra Buonaura" userId="bb829048448cf286" providerId="LiveId" clId="{600436E6-E2A6-47E9-9871-E3ACA798FEC1}" dt="2024-12-02T21:30:31.766" v="2417" actId="14100"/>
          <ac:picMkLst>
            <pc:docMk/>
            <pc:sldMk cId="2606714409" sldId="291"/>
            <ac:picMk id="7" creationId="{10D11A34-E0D5-C9DB-55E9-8EE13A299535}"/>
          </ac:picMkLst>
        </pc:picChg>
        <pc:picChg chg="del">
          <ac:chgData name="Lorenzo Calandra Buonaura" userId="bb829048448cf286" providerId="LiveId" clId="{600436E6-E2A6-47E9-9871-E3ACA798FEC1}" dt="2024-12-02T21:30:00.740" v="2407" actId="478"/>
          <ac:picMkLst>
            <pc:docMk/>
            <pc:sldMk cId="2606714409" sldId="291"/>
            <ac:picMk id="12" creationId="{00B53F0E-0DC5-34DF-2996-A64EDD7259B7}"/>
          </ac:picMkLst>
        </pc:picChg>
        <pc:picChg chg="del">
          <ac:chgData name="Lorenzo Calandra Buonaura" userId="bb829048448cf286" providerId="LiveId" clId="{600436E6-E2A6-47E9-9871-E3ACA798FEC1}" dt="2024-12-02T21:30:08.902" v="2412" actId="478"/>
          <ac:picMkLst>
            <pc:docMk/>
            <pc:sldMk cId="2606714409" sldId="291"/>
            <ac:picMk id="19" creationId="{9FD9A4CD-E6D7-B890-A02E-0A9313DB015F}"/>
          </ac:picMkLst>
        </pc:picChg>
      </pc:sldChg>
      <pc:sldChg chg="addSp delSp modSp add mod">
        <pc:chgData name="Lorenzo Calandra Buonaura" userId="bb829048448cf286" providerId="LiveId" clId="{600436E6-E2A6-47E9-9871-E3ACA798FEC1}" dt="2024-12-02T22:12:31.985" v="2560"/>
        <pc:sldMkLst>
          <pc:docMk/>
          <pc:sldMk cId="2123859387" sldId="292"/>
        </pc:sldMkLst>
        <pc:spChg chg="add mod">
          <ac:chgData name="Lorenzo Calandra Buonaura" userId="bb829048448cf286" providerId="LiveId" clId="{600436E6-E2A6-47E9-9871-E3ACA798FEC1}" dt="2024-12-02T22:12:31.985" v="2560"/>
          <ac:spMkLst>
            <pc:docMk/>
            <pc:sldMk cId="2123859387" sldId="292"/>
            <ac:spMk id="2" creationId="{D9C64693-48FF-756A-C565-909B4428BA83}"/>
          </ac:spMkLst>
        </pc:spChg>
        <pc:spChg chg="del">
          <ac:chgData name="Lorenzo Calandra Buonaura" userId="bb829048448cf286" providerId="LiveId" clId="{600436E6-E2A6-47E9-9871-E3ACA798FEC1}" dt="2024-12-02T22:12:31.532" v="2559" actId="478"/>
          <ac:spMkLst>
            <pc:docMk/>
            <pc:sldMk cId="2123859387" sldId="292"/>
            <ac:spMk id="4" creationId="{B0F889F4-FB04-5981-BA16-51B29FC68DCC}"/>
          </ac:spMkLst>
        </pc:spChg>
        <pc:spChg chg="mod">
          <ac:chgData name="Lorenzo Calandra Buonaura" userId="bb829048448cf286" providerId="LiveId" clId="{600436E6-E2A6-47E9-9871-E3ACA798FEC1}" dt="2024-12-02T21:31:15.330" v="2427" actId="20577"/>
          <ac:spMkLst>
            <pc:docMk/>
            <pc:sldMk cId="2123859387" sldId="292"/>
            <ac:spMk id="5" creationId="{685DCBE1-07BB-7007-7A0A-ACCAFA405442}"/>
          </ac:spMkLst>
        </pc:spChg>
        <pc:spChg chg="mod">
          <ac:chgData name="Lorenzo Calandra Buonaura" userId="bb829048448cf286" providerId="LiveId" clId="{600436E6-E2A6-47E9-9871-E3ACA798FEC1}" dt="2024-12-02T21:35:43.970" v="2463" actId="20577"/>
          <ac:spMkLst>
            <pc:docMk/>
            <pc:sldMk cId="2123859387" sldId="292"/>
            <ac:spMk id="17" creationId="{3EBC6263-1BC5-C383-AFD6-435330577FBC}"/>
          </ac:spMkLst>
        </pc:spChg>
        <pc:spChg chg="mod">
          <ac:chgData name="Lorenzo Calandra Buonaura" userId="bb829048448cf286" providerId="LiveId" clId="{600436E6-E2A6-47E9-9871-E3ACA798FEC1}" dt="2024-12-02T21:35:36.880" v="2453" actId="20577"/>
          <ac:spMkLst>
            <pc:docMk/>
            <pc:sldMk cId="2123859387" sldId="292"/>
            <ac:spMk id="20" creationId="{5967F927-8571-3067-A4D4-39C04CB0411D}"/>
          </ac:spMkLst>
        </pc:spChg>
        <pc:picChg chg="add mod">
          <ac:chgData name="Lorenzo Calandra Buonaura" userId="bb829048448cf286" providerId="LiveId" clId="{600436E6-E2A6-47E9-9871-E3ACA798FEC1}" dt="2024-12-02T21:35:24.348" v="2443" actId="1076"/>
          <ac:picMkLst>
            <pc:docMk/>
            <pc:sldMk cId="2123859387" sldId="292"/>
            <ac:picMk id="3" creationId="{E8696B48-6F71-9252-2A9C-C8763EB3E2F0}"/>
          </ac:picMkLst>
        </pc:picChg>
        <pc:picChg chg="add mod">
          <ac:chgData name="Lorenzo Calandra Buonaura" userId="bb829048448cf286" providerId="LiveId" clId="{600436E6-E2A6-47E9-9871-E3ACA798FEC1}" dt="2024-12-02T21:35:21.627" v="2442" actId="1076"/>
          <ac:picMkLst>
            <pc:docMk/>
            <pc:sldMk cId="2123859387" sldId="292"/>
            <ac:picMk id="7" creationId="{C80D5658-07B8-CF51-EE7F-B78AEDC5D7A2}"/>
          </ac:picMkLst>
        </pc:picChg>
        <pc:picChg chg="del">
          <ac:chgData name="Lorenzo Calandra Buonaura" userId="bb829048448cf286" providerId="LiveId" clId="{600436E6-E2A6-47E9-9871-E3ACA798FEC1}" dt="2024-12-02T21:34:51.011" v="2432" actId="478"/>
          <ac:picMkLst>
            <pc:docMk/>
            <pc:sldMk cId="2123859387" sldId="292"/>
            <ac:picMk id="12" creationId="{547EDDEB-9D25-B7A1-E189-D4515C575192}"/>
          </ac:picMkLst>
        </pc:picChg>
        <pc:picChg chg="del">
          <ac:chgData name="Lorenzo Calandra Buonaura" userId="bb829048448cf286" providerId="LiveId" clId="{600436E6-E2A6-47E9-9871-E3ACA798FEC1}" dt="2024-12-02T21:35:04.414" v="2436" actId="478"/>
          <ac:picMkLst>
            <pc:docMk/>
            <pc:sldMk cId="2123859387" sldId="292"/>
            <ac:picMk id="19" creationId="{02C92FFA-BD0A-8030-B396-469CD77E00B2}"/>
          </ac:picMkLst>
        </pc:picChg>
      </pc:sldChg>
      <pc:sldChg chg="addSp delSp modSp add mod">
        <pc:chgData name="Lorenzo Calandra Buonaura" userId="bb829048448cf286" providerId="LiveId" clId="{600436E6-E2A6-47E9-9871-E3ACA798FEC1}" dt="2024-12-02T22:12:35.279" v="2562"/>
        <pc:sldMkLst>
          <pc:docMk/>
          <pc:sldMk cId="2399696536" sldId="293"/>
        </pc:sldMkLst>
        <pc:spChg chg="add mod">
          <ac:chgData name="Lorenzo Calandra Buonaura" userId="bb829048448cf286" providerId="LiveId" clId="{600436E6-E2A6-47E9-9871-E3ACA798FEC1}" dt="2024-12-02T22:12:35.279" v="2562"/>
          <ac:spMkLst>
            <pc:docMk/>
            <pc:sldMk cId="2399696536" sldId="293"/>
            <ac:spMk id="2" creationId="{780F8B5B-E0C0-3B65-9455-0AA609FA7CDC}"/>
          </ac:spMkLst>
        </pc:spChg>
        <pc:spChg chg="del">
          <ac:chgData name="Lorenzo Calandra Buonaura" userId="bb829048448cf286" providerId="LiveId" clId="{600436E6-E2A6-47E9-9871-E3ACA798FEC1}" dt="2024-12-02T22:12:34.937" v="2561" actId="478"/>
          <ac:spMkLst>
            <pc:docMk/>
            <pc:sldMk cId="2399696536" sldId="293"/>
            <ac:spMk id="4" creationId="{06C0E728-6DA7-1146-9936-1291FECB7E2B}"/>
          </ac:spMkLst>
        </pc:spChg>
        <pc:spChg chg="mod">
          <ac:chgData name="Lorenzo Calandra Buonaura" userId="bb829048448cf286" providerId="LiveId" clId="{600436E6-E2A6-47E9-9871-E3ACA798FEC1}" dt="2024-12-02T21:36:02.799" v="2467" actId="20577"/>
          <ac:spMkLst>
            <pc:docMk/>
            <pc:sldMk cId="2399696536" sldId="293"/>
            <ac:spMk id="5" creationId="{4CEF5568-9D09-20F9-B3AC-BAF1A18DAC3A}"/>
          </ac:spMkLst>
        </pc:spChg>
        <pc:picChg chg="del">
          <ac:chgData name="Lorenzo Calandra Buonaura" userId="bb829048448cf286" providerId="LiveId" clId="{600436E6-E2A6-47E9-9871-E3ACA798FEC1}" dt="2024-12-02T22:04:49.836" v="2486" actId="478"/>
          <ac:picMkLst>
            <pc:docMk/>
            <pc:sldMk cId="2399696536" sldId="293"/>
            <ac:picMk id="3" creationId="{ADF3F350-023F-2D33-7A94-C1017E0BEDE6}"/>
          </ac:picMkLst>
        </pc:picChg>
        <pc:picChg chg="add mod">
          <ac:chgData name="Lorenzo Calandra Buonaura" userId="bb829048448cf286" providerId="LiveId" clId="{600436E6-E2A6-47E9-9871-E3ACA798FEC1}" dt="2024-12-02T22:05:15.251" v="2492" actId="1076"/>
          <ac:picMkLst>
            <pc:docMk/>
            <pc:sldMk cId="2399696536" sldId="293"/>
            <ac:picMk id="6" creationId="{66C25844-69D8-BBA6-8788-F6A882178EBA}"/>
          </ac:picMkLst>
        </pc:picChg>
        <pc:picChg chg="del">
          <ac:chgData name="Lorenzo Calandra Buonaura" userId="bb829048448cf286" providerId="LiveId" clId="{600436E6-E2A6-47E9-9871-E3ACA798FEC1}" dt="2024-12-02T22:05:16.221" v="2493" actId="478"/>
          <ac:picMkLst>
            <pc:docMk/>
            <pc:sldMk cId="2399696536" sldId="293"/>
            <ac:picMk id="7" creationId="{75942F24-D8DA-40AC-D20F-310D690D1D36}"/>
          </ac:picMkLst>
        </pc:picChg>
        <pc:picChg chg="add mod">
          <ac:chgData name="Lorenzo Calandra Buonaura" userId="bb829048448cf286" providerId="LiveId" clId="{600436E6-E2A6-47E9-9871-E3ACA798FEC1}" dt="2024-12-02T22:05:32.211" v="2499" actId="1076"/>
          <ac:picMkLst>
            <pc:docMk/>
            <pc:sldMk cId="2399696536" sldId="293"/>
            <ac:picMk id="9" creationId="{36B3A287-B6C7-ACBD-D6E9-8967854285A8}"/>
          </ac:picMkLst>
        </pc:picChg>
      </pc:sldChg>
      <pc:sldChg chg="addSp delSp modSp add mod">
        <pc:chgData name="Lorenzo Calandra Buonaura" userId="bb829048448cf286" providerId="LiveId" clId="{600436E6-E2A6-47E9-9871-E3ACA798FEC1}" dt="2024-12-02T22:12:44.950" v="2568"/>
        <pc:sldMkLst>
          <pc:docMk/>
          <pc:sldMk cId="2359104494" sldId="294"/>
        </pc:sldMkLst>
        <pc:spChg chg="add mod">
          <ac:chgData name="Lorenzo Calandra Buonaura" userId="bb829048448cf286" providerId="LiveId" clId="{600436E6-E2A6-47E9-9871-E3ACA798FEC1}" dt="2024-12-02T22:12:44.950" v="2568"/>
          <ac:spMkLst>
            <pc:docMk/>
            <pc:sldMk cId="2359104494" sldId="294"/>
            <ac:spMk id="2" creationId="{48FCF093-F643-5042-F2EE-1043D5CBA2EA}"/>
          </ac:spMkLst>
        </pc:spChg>
        <pc:spChg chg="del">
          <ac:chgData name="Lorenzo Calandra Buonaura" userId="bb829048448cf286" providerId="LiveId" clId="{600436E6-E2A6-47E9-9871-E3ACA798FEC1}" dt="2024-12-02T22:12:44.492" v="2567" actId="478"/>
          <ac:spMkLst>
            <pc:docMk/>
            <pc:sldMk cId="2359104494" sldId="294"/>
            <ac:spMk id="4" creationId="{BBD5083C-13A5-4FBC-F7A3-A93FB4ADFE37}"/>
          </ac:spMkLst>
        </pc:spChg>
        <pc:spChg chg="mod">
          <ac:chgData name="Lorenzo Calandra Buonaura" userId="bb829048448cf286" providerId="LiveId" clId="{600436E6-E2A6-47E9-9871-E3ACA798FEC1}" dt="2024-12-02T21:36:09.009" v="2471" actId="20577"/>
          <ac:spMkLst>
            <pc:docMk/>
            <pc:sldMk cId="2359104494" sldId="294"/>
            <ac:spMk id="5" creationId="{67BFBE58-89D8-C5DC-80E9-6CD0EA90FFFB}"/>
          </ac:spMkLst>
        </pc:spChg>
        <pc:spChg chg="mod">
          <ac:chgData name="Lorenzo Calandra Buonaura" userId="bb829048448cf286" providerId="LiveId" clId="{600436E6-E2A6-47E9-9871-E3ACA798FEC1}" dt="2024-12-02T22:06:03.622" v="2514" actId="20577"/>
          <ac:spMkLst>
            <pc:docMk/>
            <pc:sldMk cId="2359104494" sldId="294"/>
            <ac:spMk id="17" creationId="{B3F0BF86-17D6-3747-82F5-EBBE29FCF7FB}"/>
          </ac:spMkLst>
        </pc:spChg>
        <pc:spChg chg="mod">
          <ac:chgData name="Lorenzo Calandra Buonaura" userId="bb829048448cf286" providerId="LiveId" clId="{600436E6-E2A6-47E9-9871-E3ACA798FEC1}" dt="2024-12-02T22:06:09.538" v="2528" actId="6549"/>
          <ac:spMkLst>
            <pc:docMk/>
            <pc:sldMk cId="2359104494" sldId="294"/>
            <ac:spMk id="20" creationId="{2856FDCA-D6CB-5D73-6D3C-B3A6B462537F}"/>
          </ac:spMkLst>
        </pc:spChg>
        <pc:picChg chg="del">
          <ac:chgData name="Lorenzo Calandra Buonaura" userId="bb829048448cf286" providerId="LiveId" clId="{600436E6-E2A6-47E9-9871-E3ACA798FEC1}" dt="2024-12-02T22:05:55.351" v="2500" actId="478"/>
          <ac:picMkLst>
            <pc:docMk/>
            <pc:sldMk cId="2359104494" sldId="294"/>
            <ac:picMk id="3" creationId="{B626B1D5-4481-E28A-CA3A-160021B4FF80}"/>
          </ac:picMkLst>
        </pc:picChg>
        <pc:picChg chg="add mod">
          <ac:chgData name="Lorenzo Calandra Buonaura" userId="bb829048448cf286" providerId="LiveId" clId="{600436E6-E2A6-47E9-9871-E3ACA798FEC1}" dt="2024-12-02T22:10:28.936" v="2544" actId="1076"/>
          <ac:picMkLst>
            <pc:docMk/>
            <pc:sldMk cId="2359104494" sldId="294"/>
            <ac:picMk id="6" creationId="{E9F72C45-6406-3A8E-35E8-991E382BBF0F}"/>
          </ac:picMkLst>
        </pc:picChg>
        <pc:picChg chg="del">
          <ac:chgData name="Lorenzo Calandra Buonaura" userId="bb829048448cf286" providerId="LiveId" clId="{600436E6-E2A6-47E9-9871-E3ACA798FEC1}" dt="2024-12-02T22:10:21.565" v="2543" actId="478"/>
          <ac:picMkLst>
            <pc:docMk/>
            <pc:sldMk cId="2359104494" sldId="294"/>
            <ac:picMk id="7" creationId="{38980F30-8E47-6CE9-71E8-B7C823B623B8}"/>
          </ac:picMkLst>
        </pc:picChg>
        <pc:picChg chg="add del mod">
          <ac:chgData name="Lorenzo Calandra Buonaura" userId="bb829048448cf286" providerId="LiveId" clId="{600436E6-E2A6-47E9-9871-E3ACA798FEC1}" dt="2024-12-02T22:10:06.728" v="2535" actId="478"/>
          <ac:picMkLst>
            <pc:docMk/>
            <pc:sldMk cId="2359104494" sldId="294"/>
            <ac:picMk id="9" creationId="{3886F1DE-65C0-F1EB-C451-A6215E61E676}"/>
          </ac:picMkLst>
        </pc:picChg>
        <pc:picChg chg="add mod">
          <ac:chgData name="Lorenzo Calandra Buonaura" userId="bb829048448cf286" providerId="LiveId" clId="{600436E6-E2A6-47E9-9871-E3ACA798FEC1}" dt="2024-12-02T22:10:35.272" v="2546" actId="14100"/>
          <ac:picMkLst>
            <pc:docMk/>
            <pc:sldMk cId="2359104494" sldId="294"/>
            <ac:picMk id="12" creationId="{E31958A6-AB54-9A4F-A15B-A643F44DD28F}"/>
          </ac:picMkLst>
        </pc:picChg>
      </pc:sldChg>
    </pc:docChg>
  </pc:docChgLst>
  <pc:docChgLst>
    <pc:chgData name="Lorenzo Calandra Buonaura" userId="bb829048448cf286" providerId="LiveId" clId="{BADBAB09-99BC-4792-B0D1-03E7E75F4F3D}"/>
    <pc:docChg chg="undo redo custSel addSld delSld modSld sldOrd">
      <pc:chgData name="Lorenzo Calandra Buonaura" userId="bb829048448cf286" providerId="LiveId" clId="{BADBAB09-99BC-4792-B0D1-03E7E75F4F3D}" dt="2024-07-22T00:14:20.668" v="10226" actId="6549"/>
      <pc:docMkLst>
        <pc:docMk/>
      </pc:docMkLst>
      <pc:sldChg chg="modSp mod">
        <pc:chgData name="Lorenzo Calandra Buonaura" userId="bb829048448cf286" providerId="LiveId" clId="{BADBAB09-99BC-4792-B0D1-03E7E75F4F3D}" dt="2024-07-18T17:39:54.535" v="199" actId="20577"/>
        <pc:sldMkLst>
          <pc:docMk/>
          <pc:sldMk cId="3571516367" sldId="258"/>
        </pc:sldMkLst>
        <pc:spChg chg="mod">
          <ac:chgData name="Lorenzo Calandra Buonaura" userId="bb829048448cf286" providerId="LiveId" clId="{BADBAB09-99BC-4792-B0D1-03E7E75F4F3D}" dt="2024-07-18T17:39:31.459" v="140" actId="1076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Lorenzo Calandra Buonaura" userId="bb829048448cf286" providerId="LiveId" clId="{BADBAB09-99BC-4792-B0D1-03E7E75F4F3D}" dt="2024-07-18T17:39:25.997" v="139" actId="27636"/>
          <ac:spMkLst>
            <pc:docMk/>
            <pc:sldMk cId="3571516367" sldId="258"/>
            <ac:spMk id="3" creationId="{9D5232F9-FD00-464A-9F17-619C91AEF8F3}"/>
          </ac:spMkLst>
        </pc:spChg>
        <pc:spChg chg="mod">
          <ac:chgData name="Lorenzo Calandra Buonaura" userId="bb829048448cf286" providerId="LiveId" clId="{BADBAB09-99BC-4792-B0D1-03E7E75F4F3D}" dt="2024-07-18T17:39:54.535" v="199" actId="20577"/>
          <ac:spMkLst>
            <pc:docMk/>
            <pc:sldMk cId="3571516367" sldId="258"/>
            <ac:spMk id="5" creationId="{F23A44A5-6912-3E13-1746-5A2809632977}"/>
          </ac:spMkLst>
        </pc:spChg>
      </pc:sldChg>
      <pc:sldChg chg="addSp delSp modSp add del mod">
        <pc:chgData name="Lorenzo Calandra Buonaura" userId="bb829048448cf286" providerId="LiveId" clId="{BADBAB09-99BC-4792-B0D1-03E7E75F4F3D}" dt="2024-07-21T15:09:43.721" v="477" actId="20577"/>
        <pc:sldMkLst>
          <pc:docMk/>
          <pc:sldMk cId="1136943629" sldId="271"/>
        </pc:sldMkLst>
        <pc:spChg chg="add mod">
          <ac:chgData name="Lorenzo Calandra Buonaura" userId="bb829048448cf286" providerId="LiveId" clId="{BADBAB09-99BC-4792-B0D1-03E7E75F4F3D}" dt="2024-07-18T17:40:12.621" v="201"/>
          <ac:spMkLst>
            <pc:docMk/>
            <pc:sldMk cId="1136943629" sldId="271"/>
            <ac:spMk id="2" creationId="{7D6AA6EC-DAE1-C9EF-8ADB-7167108A9D9C}"/>
          </ac:spMkLst>
        </pc:spChg>
        <pc:spChg chg="mod">
          <ac:chgData name="Lorenzo Calandra Buonaura" userId="bb829048448cf286" providerId="LiveId" clId="{BADBAB09-99BC-4792-B0D1-03E7E75F4F3D}" dt="2024-07-21T15:09:12.185" v="468" actId="255"/>
          <ac:spMkLst>
            <pc:docMk/>
            <pc:sldMk cId="1136943629" sldId="271"/>
            <ac:spMk id="3" creationId="{A388BF29-66C7-CFA0-2427-C4EC1DD63012}"/>
          </ac:spMkLst>
        </pc:spChg>
        <pc:spChg chg="del">
          <ac:chgData name="Lorenzo Calandra Buonaura" userId="bb829048448cf286" providerId="LiveId" clId="{BADBAB09-99BC-4792-B0D1-03E7E75F4F3D}" dt="2024-07-18T17:40:11.935" v="200" actId="478"/>
          <ac:spMkLst>
            <pc:docMk/>
            <pc:sldMk cId="1136943629" sldId="271"/>
            <ac:spMk id="3" creationId="{A654DD41-B663-8059-BB8D-8071648D033F}"/>
          </ac:spMkLst>
        </pc:spChg>
        <pc:spChg chg="mod">
          <ac:chgData name="Lorenzo Calandra Buonaura" userId="bb829048448cf286" providerId="LiveId" clId="{BADBAB09-99BC-4792-B0D1-03E7E75F4F3D}" dt="2024-07-21T15:09:43.721" v="477" actId="20577"/>
          <ac:spMkLst>
            <pc:docMk/>
            <pc:sldMk cId="1136943629" sldId="271"/>
            <ac:spMk id="5" creationId="{01D79719-316F-73D6-071F-7BF24B440425}"/>
          </ac:spMkLst>
        </pc:spChg>
        <pc:spChg chg="del">
          <ac:chgData name="Lorenzo Calandra Buonaura" userId="bb829048448cf286" providerId="LiveId" clId="{BADBAB09-99BC-4792-B0D1-03E7E75F4F3D}" dt="2024-07-18T17:40:25.748" v="222" actId="478"/>
          <ac:spMkLst>
            <pc:docMk/>
            <pc:sldMk cId="1136943629" sldId="271"/>
            <ac:spMk id="6" creationId="{E1E198F9-4EC2-FA63-6BF3-C15E28947E84}"/>
          </ac:spMkLst>
        </pc:spChg>
      </pc:sldChg>
      <pc:sldChg chg="modSp add mod">
        <pc:chgData name="Lorenzo Calandra Buonaura" userId="bb829048448cf286" providerId="LiveId" clId="{BADBAB09-99BC-4792-B0D1-03E7E75F4F3D}" dt="2024-07-21T15:19:53.385" v="704" actId="1076"/>
        <pc:sldMkLst>
          <pc:docMk/>
          <pc:sldMk cId="1634719628" sldId="272"/>
        </pc:sldMkLst>
        <pc:spChg chg="mod">
          <ac:chgData name="Lorenzo Calandra Buonaura" userId="bb829048448cf286" providerId="LiveId" clId="{BADBAB09-99BC-4792-B0D1-03E7E75F4F3D}" dt="2024-07-21T15:19:53.385" v="704" actId="1076"/>
          <ac:spMkLst>
            <pc:docMk/>
            <pc:sldMk cId="1634719628" sldId="272"/>
            <ac:spMk id="3" creationId="{054321F1-9356-E9B1-3F02-31A068A9311E}"/>
          </ac:spMkLst>
        </pc:spChg>
        <pc:spChg chg="mod">
          <ac:chgData name="Lorenzo Calandra Buonaura" userId="bb829048448cf286" providerId="LiveId" clId="{BADBAB09-99BC-4792-B0D1-03E7E75F4F3D}" dt="2024-07-21T10:00:17.036" v="337" actId="20577"/>
          <ac:spMkLst>
            <pc:docMk/>
            <pc:sldMk cId="1634719628" sldId="272"/>
            <ac:spMk id="5" creationId="{01D79719-316F-73D6-071F-7BF24B440425}"/>
          </ac:spMkLst>
        </pc:spChg>
      </pc:sldChg>
      <pc:sldChg chg="addSp delSp modSp add mod">
        <pc:chgData name="Lorenzo Calandra Buonaura" userId="bb829048448cf286" providerId="LiveId" clId="{BADBAB09-99BC-4792-B0D1-03E7E75F4F3D}" dt="2024-07-21T15:54:30.725" v="1819" actId="1076"/>
        <pc:sldMkLst>
          <pc:docMk/>
          <pc:sldMk cId="3815157390" sldId="273"/>
        </pc:sldMkLst>
        <pc:spChg chg="add mod">
          <ac:chgData name="Lorenzo Calandra Buonaura" userId="bb829048448cf286" providerId="LiveId" clId="{BADBAB09-99BC-4792-B0D1-03E7E75F4F3D}" dt="2024-07-21T15:38:14.211" v="1137" actId="1076"/>
          <ac:spMkLst>
            <pc:docMk/>
            <pc:sldMk cId="3815157390" sldId="273"/>
            <ac:spMk id="3" creationId="{67C76595-D30E-90E7-F7F6-A18138CB2C46}"/>
          </ac:spMkLst>
        </pc:spChg>
        <pc:spChg chg="mod">
          <ac:chgData name="Lorenzo Calandra Buonaura" userId="bb829048448cf286" providerId="LiveId" clId="{BADBAB09-99BC-4792-B0D1-03E7E75F4F3D}" dt="2024-07-21T15:30:15.354" v="803" actId="20577"/>
          <ac:spMkLst>
            <pc:docMk/>
            <pc:sldMk cId="3815157390" sldId="273"/>
            <ac:spMk id="5" creationId="{01D79719-316F-73D6-071F-7BF24B440425}"/>
          </ac:spMkLst>
        </pc:spChg>
        <pc:spChg chg="add mod">
          <ac:chgData name="Lorenzo Calandra Buonaura" userId="bb829048448cf286" providerId="LiveId" clId="{BADBAB09-99BC-4792-B0D1-03E7E75F4F3D}" dt="2024-07-21T15:38:20.518" v="1138" actId="1076"/>
          <ac:spMkLst>
            <pc:docMk/>
            <pc:sldMk cId="3815157390" sldId="273"/>
            <ac:spMk id="7" creationId="{3E4EF2C4-B590-051C-94D6-074B17DC5DF5}"/>
          </ac:spMkLst>
        </pc:spChg>
        <pc:spChg chg="add mod">
          <ac:chgData name="Lorenzo Calandra Buonaura" userId="bb829048448cf286" providerId="LiveId" clId="{BADBAB09-99BC-4792-B0D1-03E7E75F4F3D}" dt="2024-07-21T15:54:28.143" v="1818" actId="14100"/>
          <ac:spMkLst>
            <pc:docMk/>
            <pc:sldMk cId="3815157390" sldId="273"/>
            <ac:spMk id="8" creationId="{89DE6B66-088D-3B22-1351-A0F6C7682635}"/>
          </ac:spMkLst>
        </pc:spChg>
        <pc:spChg chg="add del mod">
          <ac:chgData name="Lorenzo Calandra Buonaura" userId="bb829048448cf286" providerId="LiveId" clId="{BADBAB09-99BC-4792-B0D1-03E7E75F4F3D}" dt="2024-07-21T15:39:49.402" v="1148" actId="478"/>
          <ac:spMkLst>
            <pc:docMk/>
            <pc:sldMk cId="3815157390" sldId="273"/>
            <ac:spMk id="11" creationId="{A9D17A34-3FBA-39FC-51DA-5B62ACF31B55}"/>
          </ac:spMkLst>
        </pc:spChg>
        <pc:picChg chg="add mod">
          <ac:chgData name="Lorenzo Calandra Buonaura" userId="bb829048448cf286" providerId="LiveId" clId="{BADBAB09-99BC-4792-B0D1-03E7E75F4F3D}" dt="2024-07-21T15:38:24.936" v="1139" actId="1076"/>
          <ac:picMkLst>
            <pc:docMk/>
            <pc:sldMk cId="3815157390" sldId="273"/>
            <ac:picMk id="6" creationId="{DC72DECA-7038-E2E3-1782-2B8ABFE70849}"/>
          </ac:picMkLst>
        </pc:picChg>
        <pc:picChg chg="add mod">
          <ac:chgData name="Lorenzo Calandra Buonaura" userId="bb829048448cf286" providerId="LiveId" clId="{BADBAB09-99BC-4792-B0D1-03E7E75F4F3D}" dt="2024-07-21T15:54:30.725" v="1819" actId="1076"/>
          <ac:picMkLst>
            <pc:docMk/>
            <pc:sldMk cId="3815157390" sldId="273"/>
            <ac:picMk id="13" creationId="{19095965-6B0B-C897-7CB8-3907B2771067}"/>
          </ac:picMkLst>
        </pc:picChg>
      </pc:sldChg>
      <pc:sldChg chg="delSp modSp add mod">
        <pc:chgData name="Lorenzo Calandra Buonaura" userId="bb829048448cf286" providerId="LiveId" clId="{BADBAB09-99BC-4792-B0D1-03E7E75F4F3D}" dt="2024-07-21T17:31:55.463" v="3093" actId="1076"/>
        <pc:sldMkLst>
          <pc:docMk/>
          <pc:sldMk cId="1062440696" sldId="274"/>
        </pc:sldMkLst>
        <pc:spChg chg="del">
          <ac:chgData name="Lorenzo Calandra Buonaura" userId="bb829048448cf286" providerId="LiveId" clId="{BADBAB09-99BC-4792-B0D1-03E7E75F4F3D}" dt="2024-07-21T17:30:23.564" v="3062" actId="478"/>
          <ac:spMkLst>
            <pc:docMk/>
            <pc:sldMk cId="1062440696" sldId="274"/>
            <ac:spMk id="3" creationId="{ECF2B8DB-8BE6-8E32-97CE-938C80E9E010}"/>
          </ac:spMkLst>
        </pc:spChg>
        <pc:spChg chg="mod">
          <ac:chgData name="Lorenzo Calandra Buonaura" userId="bb829048448cf286" providerId="LiveId" clId="{BADBAB09-99BC-4792-B0D1-03E7E75F4F3D}" dt="2024-07-21T17:31:55.463" v="3093" actId="1076"/>
          <ac:spMkLst>
            <pc:docMk/>
            <pc:sldMk cId="1062440696" sldId="274"/>
            <ac:spMk id="4" creationId="{1A914CBC-FE11-D919-D091-200F5C4E5FB1}"/>
          </ac:spMkLst>
        </pc:spChg>
        <pc:spChg chg="mod">
          <ac:chgData name="Lorenzo Calandra Buonaura" userId="bb829048448cf286" providerId="LiveId" clId="{BADBAB09-99BC-4792-B0D1-03E7E75F4F3D}" dt="2024-07-21T17:24:48.848" v="2883" actId="20577"/>
          <ac:spMkLst>
            <pc:docMk/>
            <pc:sldMk cId="1062440696" sldId="274"/>
            <ac:spMk id="5" creationId="{01D79719-316F-73D6-071F-7BF24B440425}"/>
          </ac:spMkLst>
        </pc:spChg>
      </pc:sldChg>
      <pc:sldChg chg="addSp delSp modSp add mod">
        <pc:chgData name="Lorenzo Calandra Buonaura" userId="bb829048448cf286" providerId="LiveId" clId="{BADBAB09-99BC-4792-B0D1-03E7E75F4F3D}" dt="2024-07-22T00:14:02.832" v="10220" actId="1076"/>
        <pc:sldMkLst>
          <pc:docMk/>
          <pc:sldMk cId="3969592380" sldId="275"/>
        </pc:sldMkLst>
        <pc:spChg chg="add del mod">
          <ac:chgData name="Lorenzo Calandra Buonaura" userId="bb829048448cf286" providerId="LiveId" clId="{BADBAB09-99BC-4792-B0D1-03E7E75F4F3D}" dt="2024-07-21T19:29:20.740" v="5888"/>
          <ac:spMkLst>
            <pc:docMk/>
            <pc:sldMk cId="3969592380" sldId="275"/>
            <ac:spMk id="3" creationId="{3840B914-4566-3969-112F-0283F0A993CA}"/>
          </ac:spMkLst>
        </pc:spChg>
        <pc:spChg chg="add mod">
          <ac:chgData name="Lorenzo Calandra Buonaura" userId="bb829048448cf286" providerId="LiveId" clId="{BADBAB09-99BC-4792-B0D1-03E7E75F4F3D}" dt="2024-07-22T00:14:02.832" v="10220" actId="1076"/>
          <ac:spMkLst>
            <pc:docMk/>
            <pc:sldMk cId="3969592380" sldId="275"/>
            <ac:spMk id="4" creationId="{6B707BF6-DA73-F1FB-067B-D9DDA793D36C}"/>
          </ac:spMkLst>
        </pc:spChg>
        <pc:spChg chg="mod">
          <ac:chgData name="Lorenzo Calandra Buonaura" userId="bb829048448cf286" providerId="LiveId" clId="{BADBAB09-99BC-4792-B0D1-03E7E75F4F3D}" dt="2024-07-21T23:57:39.731" v="8760" actId="20577"/>
          <ac:spMkLst>
            <pc:docMk/>
            <pc:sldMk cId="3969592380" sldId="275"/>
            <ac:spMk id="5" creationId="{01D79719-316F-73D6-071F-7BF24B440425}"/>
          </ac:spMkLst>
        </pc:spChg>
      </pc:sldChg>
      <pc:sldChg chg="del">
        <pc:chgData name="Lorenzo Calandra Buonaura" userId="bb829048448cf286" providerId="LiveId" clId="{BADBAB09-99BC-4792-B0D1-03E7E75F4F3D}" dt="2024-07-18T17:40:16.025" v="202" actId="47"/>
        <pc:sldMkLst>
          <pc:docMk/>
          <pc:sldMk cId="147951759" sldId="276"/>
        </pc:sldMkLst>
      </pc:sldChg>
      <pc:sldChg chg="addSp modSp add mod">
        <pc:chgData name="Lorenzo Calandra Buonaura" userId="bb829048448cf286" providerId="LiveId" clId="{BADBAB09-99BC-4792-B0D1-03E7E75F4F3D}" dt="2024-07-22T00:14:20.668" v="10226" actId="6549"/>
        <pc:sldMkLst>
          <pc:docMk/>
          <pc:sldMk cId="2601567806" sldId="276"/>
        </pc:sldMkLst>
        <pc:spChg chg="add mod">
          <ac:chgData name="Lorenzo Calandra Buonaura" userId="bb829048448cf286" providerId="LiveId" clId="{BADBAB09-99BC-4792-B0D1-03E7E75F4F3D}" dt="2024-07-22T00:14:20.668" v="10226" actId="6549"/>
          <ac:spMkLst>
            <pc:docMk/>
            <pc:sldMk cId="2601567806" sldId="276"/>
            <ac:spMk id="3" creationId="{8B0BE813-C93B-D65C-177E-65E9DC172A57}"/>
          </ac:spMkLst>
        </pc:spChg>
        <pc:spChg chg="mod">
          <ac:chgData name="Lorenzo Calandra Buonaura" userId="bb829048448cf286" providerId="LiveId" clId="{BADBAB09-99BC-4792-B0D1-03E7E75F4F3D}" dt="2024-07-18T17:52:18.735" v="304" actId="20577"/>
          <ac:spMkLst>
            <pc:docMk/>
            <pc:sldMk cId="2601567806" sldId="276"/>
            <ac:spMk id="5" creationId="{01D79719-316F-73D6-071F-7BF24B440425}"/>
          </ac:spMkLst>
        </pc:spChg>
      </pc:sldChg>
      <pc:sldChg chg="modSp mod">
        <pc:chgData name="Lorenzo Calandra Buonaura" userId="bb829048448cf286" providerId="LiveId" clId="{BADBAB09-99BC-4792-B0D1-03E7E75F4F3D}" dt="2024-07-21T15:20:03.813" v="705" actId="2711"/>
        <pc:sldMkLst>
          <pc:docMk/>
          <pc:sldMk cId="2550332067" sldId="278"/>
        </pc:sldMkLst>
        <pc:spChg chg="mod">
          <ac:chgData name="Lorenzo Calandra Buonaura" userId="bb829048448cf286" providerId="LiveId" clId="{BADBAB09-99BC-4792-B0D1-03E7E75F4F3D}" dt="2024-07-21T15:20:03.813" v="705" actId="2711"/>
          <ac:spMkLst>
            <pc:docMk/>
            <pc:sldMk cId="2550332067" sldId="278"/>
            <ac:spMk id="3" creationId="{054321F1-9356-E9B1-3F02-31A068A9311E}"/>
          </ac:spMkLst>
        </pc:spChg>
        <pc:spChg chg="mod">
          <ac:chgData name="Lorenzo Calandra Buonaura" userId="bb829048448cf286" providerId="LiveId" clId="{BADBAB09-99BC-4792-B0D1-03E7E75F4F3D}" dt="2024-07-21T09:59:05.633" v="311" actId="20577"/>
          <ac:spMkLst>
            <pc:docMk/>
            <pc:sldMk cId="2550332067" sldId="278"/>
            <ac:spMk id="5" creationId="{01D79719-316F-73D6-071F-7BF24B440425}"/>
          </ac:spMkLst>
        </pc:spChg>
      </pc:sldChg>
      <pc:sldChg chg="addSp delSp modSp mod">
        <pc:chgData name="Lorenzo Calandra Buonaura" userId="bb829048448cf286" providerId="LiveId" clId="{BADBAB09-99BC-4792-B0D1-03E7E75F4F3D}" dt="2024-07-21T15:20:11.287" v="706" actId="2711"/>
        <pc:sldMkLst>
          <pc:docMk/>
          <pc:sldMk cId="1766656902" sldId="279"/>
        </pc:sldMkLst>
        <pc:spChg chg="mod">
          <ac:chgData name="Lorenzo Calandra Buonaura" userId="bb829048448cf286" providerId="LiveId" clId="{BADBAB09-99BC-4792-B0D1-03E7E75F4F3D}" dt="2024-07-21T15:20:11.287" v="706" actId="2711"/>
          <ac:spMkLst>
            <pc:docMk/>
            <pc:sldMk cId="1766656902" sldId="279"/>
            <ac:spMk id="3" creationId="{054321F1-9356-E9B1-3F02-31A068A9311E}"/>
          </ac:spMkLst>
        </pc:spChg>
        <pc:spChg chg="add mod">
          <ac:chgData name="Lorenzo Calandra Buonaura" userId="bb829048448cf286" providerId="LiveId" clId="{BADBAB09-99BC-4792-B0D1-03E7E75F4F3D}" dt="2024-07-21T09:59:14.094" v="317" actId="20577"/>
          <ac:spMkLst>
            <pc:docMk/>
            <pc:sldMk cId="1766656902" sldId="279"/>
            <ac:spMk id="4" creationId="{108504F7-AE7D-A883-0AF0-7CBC6A67B01D}"/>
          </ac:spMkLst>
        </pc:spChg>
        <pc:spChg chg="del">
          <ac:chgData name="Lorenzo Calandra Buonaura" userId="bb829048448cf286" providerId="LiveId" clId="{BADBAB09-99BC-4792-B0D1-03E7E75F4F3D}" dt="2024-07-21T09:59:10.559" v="312" actId="478"/>
          <ac:spMkLst>
            <pc:docMk/>
            <pc:sldMk cId="1766656902" sldId="279"/>
            <ac:spMk id="5" creationId="{01D79719-316F-73D6-071F-7BF24B440425}"/>
          </ac:spMkLst>
        </pc:spChg>
      </pc:sldChg>
      <pc:sldChg chg="addSp delSp modSp mod">
        <pc:chgData name="Lorenzo Calandra Buonaura" userId="bb829048448cf286" providerId="LiveId" clId="{BADBAB09-99BC-4792-B0D1-03E7E75F4F3D}" dt="2024-07-21T15:20:18.348" v="707" actId="2711"/>
        <pc:sldMkLst>
          <pc:docMk/>
          <pc:sldMk cId="1712689392" sldId="280"/>
        </pc:sldMkLst>
        <pc:spChg chg="mod">
          <ac:chgData name="Lorenzo Calandra Buonaura" userId="bb829048448cf286" providerId="LiveId" clId="{BADBAB09-99BC-4792-B0D1-03E7E75F4F3D}" dt="2024-07-21T15:20:18.348" v="707" actId="2711"/>
          <ac:spMkLst>
            <pc:docMk/>
            <pc:sldMk cId="1712689392" sldId="280"/>
            <ac:spMk id="3" creationId="{054321F1-9356-E9B1-3F02-31A068A9311E}"/>
          </ac:spMkLst>
        </pc:spChg>
        <pc:spChg chg="add mod">
          <ac:chgData name="Lorenzo Calandra Buonaura" userId="bb829048448cf286" providerId="LiveId" clId="{BADBAB09-99BC-4792-B0D1-03E7E75F4F3D}" dt="2024-07-21T10:39:55.081" v="345"/>
          <ac:spMkLst>
            <pc:docMk/>
            <pc:sldMk cId="1712689392" sldId="280"/>
            <ac:spMk id="4" creationId="{0C7CC416-7983-49CE-4AFB-FD02FB599B4C}"/>
          </ac:spMkLst>
        </pc:spChg>
        <pc:spChg chg="del">
          <ac:chgData name="Lorenzo Calandra Buonaura" userId="bb829048448cf286" providerId="LiveId" clId="{BADBAB09-99BC-4792-B0D1-03E7E75F4F3D}" dt="2024-07-21T10:39:54.684" v="344" actId="478"/>
          <ac:spMkLst>
            <pc:docMk/>
            <pc:sldMk cId="1712689392" sldId="280"/>
            <ac:spMk id="5" creationId="{01D79719-316F-73D6-071F-7BF24B440425}"/>
          </ac:spMkLst>
        </pc:spChg>
      </pc:sldChg>
      <pc:sldChg chg="modSp mod">
        <pc:chgData name="Lorenzo Calandra Buonaura" userId="bb829048448cf286" providerId="LiveId" clId="{BADBAB09-99BC-4792-B0D1-03E7E75F4F3D}" dt="2024-07-21T15:20:26.362" v="709" actId="20577"/>
        <pc:sldMkLst>
          <pc:docMk/>
          <pc:sldMk cId="2452997352" sldId="281"/>
        </pc:sldMkLst>
        <pc:spChg chg="mod">
          <ac:chgData name="Lorenzo Calandra Buonaura" userId="bb829048448cf286" providerId="LiveId" clId="{BADBAB09-99BC-4792-B0D1-03E7E75F4F3D}" dt="2024-07-21T15:20:26.362" v="709" actId="20577"/>
          <ac:spMkLst>
            <pc:docMk/>
            <pc:sldMk cId="2452997352" sldId="281"/>
            <ac:spMk id="3" creationId="{054321F1-9356-E9B1-3F02-31A068A9311E}"/>
          </ac:spMkLst>
        </pc:spChg>
        <pc:spChg chg="mod">
          <ac:chgData name="Lorenzo Calandra Buonaura" userId="bb829048448cf286" providerId="LiveId" clId="{BADBAB09-99BC-4792-B0D1-03E7E75F4F3D}" dt="2024-07-21T10:39:58.198" v="347" actId="20577"/>
          <ac:spMkLst>
            <pc:docMk/>
            <pc:sldMk cId="2452997352" sldId="281"/>
            <ac:spMk id="5" creationId="{01D79719-316F-73D6-071F-7BF24B440425}"/>
          </ac:spMkLst>
        </pc:spChg>
      </pc:sldChg>
      <pc:sldChg chg="modSp mod">
        <pc:chgData name="Lorenzo Calandra Buonaura" userId="bb829048448cf286" providerId="LiveId" clId="{BADBAB09-99BC-4792-B0D1-03E7E75F4F3D}" dt="2024-07-21T15:20:32.652" v="710" actId="2711"/>
        <pc:sldMkLst>
          <pc:docMk/>
          <pc:sldMk cId="12597634" sldId="282"/>
        </pc:sldMkLst>
        <pc:spChg chg="mod">
          <ac:chgData name="Lorenzo Calandra Buonaura" userId="bb829048448cf286" providerId="LiveId" clId="{BADBAB09-99BC-4792-B0D1-03E7E75F4F3D}" dt="2024-07-21T15:20:32.652" v="710" actId="2711"/>
          <ac:spMkLst>
            <pc:docMk/>
            <pc:sldMk cId="12597634" sldId="282"/>
            <ac:spMk id="3" creationId="{054321F1-9356-E9B1-3F02-31A068A9311E}"/>
          </ac:spMkLst>
        </pc:spChg>
        <pc:spChg chg="mod">
          <ac:chgData name="Lorenzo Calandra Buonaura" userId="bb829048448cf286" providerId="LiveId" clId="{BADBAB09-99BC-4792-B0D1-03E7E75F4F3D}" dt="2024-07-21T13:52:08.843" v="425" actId="20577"/>
          <ac:spMkLst>
            <pc:docMk/>
            <pc:sldMk cId="12597634" sldId="282"/>
            <ac:spMk id="5" creationId="{01D79719-316F-73D6-071F-7BF24B440425}"/>
          </ac:spMkLst>
        </pc:spChg>
      </pc:sldChg>
      <pc:sldChg chg="addSp delSp modSp mod">
        <pc:chgData name="Lorenzo Calandra Buonaura" userId="bb829048448cf286" providerId="LiveId" clId="{BADBAB09-99BC-4792-B0D1-03E7E75F4F3D}" dt="2024-07-21T15:19:15.849" v="701" actId="1076"/>
        <pc:sldMkLst>
          <pc:docMk/>
          <pc:sldMk cId="2775715329" sldId="283"/>
        </pc:sldMkLst>
        <pc:spChg chg="mod">
          <ac:chgData name="Lorenzo Calandra Buonaura" userId="bb829048448cf286" providerId="LiveId" clId="{BADBAB09-99BC-4792-B0D1-03E7E75F4F3D}" dt="2024-07-21T15:19:15.849" v="701" actId="1076"/>
          <ac:spMkLst>
            <pc:docMk/>
            <pc:sldMk cId="2775715329" sldId="283"/>
            <ac:spMk id="3" creationId="{054321F1-9356-E9B1-3F02-31A068A9311E}"/>
          </ac:spMkLst>
        </pc:spChg>
        <pc:spChg chg="add mod">
          <ac:chgData name="Lorenzo Calandra Buonaura" userId="bb829048448cf286" providerId="LiveId" clId="{BADBAB09-99BC-4792-B0D1-03E7E75F4F3D}" dt="2024-07-21T13:52:19.819" v="429" actId="20577"/>
          <ac:spMkLst>
            <pc:docMk/>
            <pc:sldMk cId="2775715329" sldId="283"/>
            <ac:spMk id="4" creationId="{D6FE1696-6439-2AF1-D7CE-17B4F7C457C7}"/>
          </ac:spMkLst>
        </pc:spChg>
        <pc:spChg chg="del">
          <ac:chgData name="Lorenzo Calandra Buonaura" userId="bb829048448cf286" providerId="LiveId" clId="{BADBAB09-99BC-4792-B0D1-03E7E75F4F3D}" dt="2024-07-21T13:52:17.640" v="427" actId="478"/>
          <ac:spMkLst>
            <pc:docMk/>
            <pc:sldMk cId="2775715329" sldId="283"/>
            <ac:spMk id="5" creationId="{01D79719-316F-73D6-071F-7BF24B440425}"/>
          </ac:spMkLst>
        </pc:spChg>
      </pc:sldChg>
      <pc:sldChg chg="modSp del mod ord">
        <pc:chgData name="Lorenzo Calandra Buonaura" userId="bb829048448cf286" providerId="LiveId" clId="{BADBAB09-99BC-4792-B0D1-03E7E75F4F3D}" dt="2024-07-21T15:55:46.750" v="1828" actId="47"/>
        <pc:sldMkLst>
          <pc:docMk/>
          <pc:sldMk cId="1317920294" sldId="284"/>
        </pc:sldMkLst>
        <pc:spChg chg="mod">
          <ac:chgData name="Lorenzo Calandra Buonaura" userId="bb829048448cf286" providerId="LiveId" clId="{BADBAB09-99BC-4792-B0D1-03E7E75F4F3D}" dt="2024-07-21T15:20:54.606" v="712" actId="2711"/>
          <ac:spMkLst>
            <pc:docMk/>
            <pc:sldMk cId="1317920294" sldId="284"/>
            <ac:spMk id="6" creationId="{CA6574E9-FF20-F5A3-140A-E2E832DDF62B}"/>
          </ac:spMkLst>
        </pc:spChg>
      </pc:sldChg>
      <pc:sldChg chg="addSp delSp modSp del mod">
        <pc:chgData name="Lorenzo Calandra Buonaura" userId="bb829048448cf286" providerId="LiveId" clId="{BADBAB09-99BC-4792-B0D1-03E7E75F4F3D}" dt="2024-07-21T15:10:33.129" v="487" actId="47"/>
        <pc:sldMkLst>
          <pc:docMk/>
          <pc:sldMk cId="3667270308" sldId="286"/>
        </pc:sldMkLst>
        <pc:spChg chg="del mod">
          <ac:chgData name="Lorenzo Calandra Buonaura" userId="bb829048448cf286" providerId="LiveId" clId="{BADBAB09-99BC-4792-B0D1-03E7E75F4F3D}" dt="2024-07-21T13:51:02.397" v="416" actId="478"/>
          <ac:spMkLst>
            <pc:docMk/>
            <pc:sldMk cId="3667270308" sldId="286"/>
            <ac:spMk id="2" creationId="{28C93AEF-1646-E5CB-CC32-BE5BBDD31E66}"/>
          </ac:spMkLst>
        </pc:spChg>
        <pc:spChg chg="add mod">
          <ac:chgData name="Lorenzo Calandra Buonaura" userId="bb829048448cf286" providerId="LiveId" clId="{BADBAB09-99BC-4792-B0D1-03E7E75F4F3D}" dt="2024-07-21T15:09:59.056" v="480" actId="20577"/>
          <ac:spMkLst>
            <pc:docMk/>
            <pc:sldMk cId="3667270308" sldId="286"/>
            <ac:spMk id="5" creationId="{A329401B-028A-DFEF-223A-7E37DF15566D}"/>
          </ac:spMkLst>
        </pc:spChg>
        <pc:spChg chg="mod">
          <ac:chgData name="Lorenzo Calandra Buonaura" userId="bb829048448cf286" providerId="LiveId" clId="{BADBAB09-99BC-4792-B0D1-03E7E75F4F3D}" dt="2024-07-21T15:09:22.928" v="470" actId="1076"/>
          <ac:spMkLst>
            <pc:docMk/>
            <pc:sldMk cId="3667270308" sldId="286"/>
            <ac:spMk id="7" creationId="{D52DC89F-7B5D-80E4-EC32-834556DF2F22}"/>
          </ac:spMkLst>
        </pc:spChg>
        <pc:spChg chg="mod">
          <ac:chgData name="Lorenzo Calandra Buonaura" userId="bb829048448cf286" providerId="LiveId" clId="{BADBAB09-99BC-4792-B0D1-03E7E75F4F3D}" dt="2024-07-21T15:09:31.536" v="472" actId="1076"/>
          <ac:spMkLst>
            <pc:docMk/>
            <pc:sldMk cId="3667270308" sldId="286"/>
            <ac:spMk id="9" creationId="{117520C6-2000-81CC-585B-5A8CD65EFE2A}"/>
          </ac:spMkLst>
        </pc:spChg>
        <pc:picChg chg="mod">
          <ac:chgData name="Lorenzo Calandra Buonaura" userId="bb829048448cf286" providerId="LiveId" clId="{BADBAB09-99BC-4792-B0D1-03E7E75F4F3D}" dt="2024-07-21T15:09:34.746" v="473" actId="1076"/>
          <ac:picMkLst>
            <pc:docMk/>
            <pc:sldMk cId="3667270308" sldId="286"/>
            <ac:picMk id="8" creationId="{E2FBBD7F-176D-6F4B-EAD4-A0C03F5F54D3}"/>
          </ac:picMkLst>
        </pc:picChg>
      </pc:sldChg>
      <pc:sldChg chg="modSp del mod">
        <pc:chgData name="Lorenzo Calandra Buonaura" userId="bb829048448cf286" providerId="LiveId" clId="{BADBAB09-99BC-4792-B0D1-03E7E75F4F3D}" dt="2024-07-21T15:12:45.005" v="543" actId="47"/>
        <pc:sldMkLst>
          <pc:docMk/>
          <pc:sldMk cId="261725913" sldId="287"/>
        </pc:sldMkLst>
        <pc:spChg chg="mod">
          <ac:chgData name="Lorenzo Calandra Buonaura" userId="bb829048448cf286" providerId="LiveId" clId="{BADBAB09-99BC-4792-B0D1-03E7E75F4F3D}" dt="2024-07-21T15:11:09.076" v="494" actId="6549"/>
          <ac:spMkLst>
            <pc:docMk/>
            <pc:sldMk cId="261725913" sldId="287"/>
            <ac:spMk id="2" creationId="{2A83550E-22C9-97E2-717D-8C0100E6B4E0}"/>
          </ac:spMkLst>
        </pc:spChg>
        <pc:spChg chg="mod">
          <ac:chgData name="Lorenzo Calandra Buonaura" userId="bb829048448cf286" providerId="LiveId" clId="{BADBAB09-99BC-4792-B0D1-03E7E75F4F3D}" dt="2024-07-21T15:12:00.664" v="536" actId="404"/>
          <ac:spMkLst>
            <pc:docMk/>
            <pc:sldMk cId="261725913" sldId="287"/>
            <ac:spMk id="6" creationId="{7F897686-856E-CB2A-F2C6-7A621C2F4D10}"/>
          </ac:spMkLst>
        </pc:spChg>
      </pc:sldChg>
      <pc:sldChg chg="del">
        <pc:chgData name="Lorenzo Calandra Buonaura" userId="bb829048448cf286" providerId="LiveId" clId="{BADBAB09-99BC-4792-B0D1-03E7E75F4F3D}" dt="2024-07-21T15:14:09.554" v="572" actId="47"/>
        <pc:sldMkLst>
          <pc:docMk/>
          <pc:sldMk cId="441518438" sldId="288"/>
        </pc:sldMkLst>
      </pc:sldChg>
      <pc:sldChg chg="modSp del mod">
        <pc:chgData name="Lorenzo Calandra Buonaura" userId="bb829048448cf286" providerId="LiveId" clId="{BADBAB09-99BC-4792-B0D1-03E7E75F4F3D}" dt="2024-07-21T15:16:03.555" v="617" actId="47"/>
        <pc:sldMkLst>
          <pc:docMk/>
          <pc:sldMk cId="3740588762" sldId="289"/>
        </pc:sldMkLst>
        <pc:spChg chg="mod">
          <ac:chgData name="Lorenzo Calandra Buonaura" userId="bb829048448cf286" providerId="LiveId" clId="{BADBAB09-99BC-4792-B0D1-03E7E75F4F3D}" dt="2024-07-21T15:14:36.972" v="577" actId="20577"/>
          <ac:spMkLst>
            <pc:docMk/>
            <pc:sldMk cId="3740588762" sldId="289"/>
            <ac:spMk id="2" creationId="{7BF9D9E0-E7CC-C17A-45E9-327E43C13D88}"/>
          </ac:spMkLst>
        </pc:spChg>
        <pc:spChg chg="mod">
          <ac:chgData name="Lorenzo Calandra Buonaura" userId="bb829048448cf286" providerId="LiveId" clId="{BADBAB09-99BC-4792-B0D1-03E7E75F4F3D}" dt="2024-07-21T15:15:28.969" v="595" actId="404"/>
          <ac:spMkLst>
            <pc:docMk/>
            <pc:sldMk cId="3740588762" sldId="289"/>
            <ac:spMk id="6" creationId="{71919204-6260-6C0E-C5CB-9BAAF6DC67C2}"/>
          </ac:spMkLst>
        </pc:spChg>
      </pc:sldChg>
      <pc:sldChg chg="del">
        <pc:chgData name="Lorenzo Calandra Buonaura" userId="bb829048448cf286" providerId="LiveId" clId="{BADBAB09-99BC-4792-B0D1-03E7E75F4F3D}" dt="2024-07-18T17:40:16.735" v="204" actId="47"/>
        <pc:sldMkLst>
          <pc:docMk/>
          <pc:sldMk cId="3814178396" sldId="289"/>
        </pc:sldMkLst>
      </pc:sldChg>
      <pc:sldChg chg="addSp delSp modSp mod">
        <pc:chgData name="Lorenzo Calandra Buonaura" userId="bb829048448cf286" providerId="LiveId" clId="{BADBAB09-99BC-4792-B0D1-03E7E75F4F3D}" dt="2024-07-21T17:40:29.095" v="3302"/>
        <pc:sldMkLst>
          <pc:docMk/>
          <pc:sldMk cId="1714637709" sldId="290"/>
        </pc:sldMkLst>
        <pc:spChg chg="add mod">
          <ac:chgData name="Lorenzo Calandra Buonaura" userId="bb829048448cf286" providerId="LiveId" clId="{BADBAB09-99BC-4792-B0D1-03E7E75F4F3D}" dt="2024-07-21T17:40:29.095" v="3302"/>
          <ac:spMkLst>
            <pc:docMk/>
            <pc:sldMk cId="1714637709" sldId="290"/>
            <ac:spMk id="3" creationId="{662F19F8-7C11-87B1-1676-29318CB417C6}"/>
          </ac:spMkLst>
        </pc:spChg>
        <pc:spChg chg="mod">
          <ac:chgData name="Lorenzo Calandra Buonaura" userId="bb829048448cf286" providerId="LiveId" clId="{BADBAB09-99BC-4792-B0D1-03E7E75F4F3D}" dt="2024-07-21T17:40:13.592" v="3300" actId="1076"/>
          <ac:spMkLst>
            <pc:docMk/>
            <pc:sldMk cId="1714637709" sldId="290"/>
            <ac:spMk id="4" creationId="{F7046933-BD33-AA85-CF4E-E4258EACD3D1}"/>
          </ac:spMkLst>
        </pc:spChg>
        <pc:spChg chg="del">
          <ac:chgData name="Lorenzo Calandra Buonaura" userId="bb829048448cf286" providerId="LiveId" clId="{BADBAB09-99BC-4792-B0D1-03E7E75F4F3D}" dt="2024-07-21T17:40:28.708" v="3301" actId="478"/>
          <ac:spMkLst>
            <pc:docMk/>
            <pc:sldMk cId="1714637709" sldId="290"/>
            <ac:spMk id="5" creationId="{01D79719-316F-73D6-071F-7BF24B440425}"/>
          </ac:spMkLst>
        </pc:spChg>
      </pc:sldChg>
      <pc:sldChg chg="modSp mod">
        <pc:chgData name="Lorenzo Calandra Buonaura" userId="bb829048448cf286" providerId="LiveId" clId="{BADBAB09-99BC-4792-B0D1-03E7E75F4F3D}" dt="2024-07-21T17:40:33.878" v="3304" actId="20577"/>
        <pc:sldMkLst>
          <pc:docMk/>
          <pc:sldMk cId="3514817567" sldId="291"/>
        </pc:sldMkLst>
        <pc:spChg chg="mod">
          <ac:chgData name="Lorenzo Calandra Buonaura" userId="bb829048448cf286" providerId="LiveId" clId="{BADBAB09-99BC-4792-B0D1-03E7E75F4F3D}" dt="2024-07-21T17:27:21.310" v="3032" actId="1076"/>
          <ac:spMkLst>
            <pc:docMk/>
            <pc:sldMk cId="3514817567" sldId="291"/>
            <ac:spMk id="4" creationId="{F7046933-BD33-AA85-CF4E-E4258EACD3D1}"/>
          </ac:spMkLst>
        </pc:spChg>
        <pc:spChg chg="mod">
          <ac:chgData name="Lorenzo Calandra Buonaura" userId="bb829048448cf286" providerId="LiveId" clId="{BADBAB09-99BC-4792-B0D1-03E7E75F4F3D}" dt="2024-07-21T17:40:33.878" v="3304" actId="20577"/>
          <ac:spMkLst>
            <pc:docMk/>
            <pc:sldMk cId="3514817567" sldId="291"/>
            <ac:spMk id="5" creationId="{01D79719-316F-73D6-071F-7BF24B440425}"/>
          </ac:spMkLst>
        </pc:spChg>
        <pc:picChg chg="mod">
          <ac:chgData name="Lorenzo Calandra Buonaura" userId="bb829048448cf286" providerId="LiveId" clId="{BADBAB09-99BC-4792-B0D1-03E7E75F4F3D}" dt="2024-07-21T17:20:08.205" v="2672" actId="1076"/>
          <ac:picMkLst>
            <pc:docMk/>
            <pc:sldMk cId="3514817567" sldId="291"/>
            <ac:picMk id="1028" creationId="{61610BD4-A9EA-02AC-70B1-6BB96D64C75F}"/>
          </ac:picMkLst>
        </pc:picChg>
      </pc:sldChg>
      <pc:sldChg chg="addSp delSp modSp mod">
        <pc:chgData name="Lorenzo Calandra Buonaura" userId="bb829048448cf286" providerId="LiveId" clId="{BADBAB09-99BC-4792-B0D1-03E7E75F4F3D}" dt="2024-07-21T17:40:37.227" v="3306" actId="20577"/>
        <pc:sldMkLst>
          <pc:docMk/>
          <pc:sldMk cId="3626724855" sldId="292"/>
        </pc:sldMkLst>
        <pc:spChg chg="del mod">
          <ac:chgData name="Lorenzo Calandra Buonaura" userId="bb829048448cf286" providerId="LiveId" clId="{BADBAB09-99BC-4792-B0D1-03E7E75F4F3D}" dt="2024-07-21T17:28:03.689" v="3038" actId="478"/>
          <ac:spMkLst>
            <pc:docMk/>
            <pc:sldMk cId="3626724855" sldId="292"/>
            <ac:spMk id="4" creationId="{F7046933-BD33-AA85-CF4E-E4258EACD3D1}"/>
          </ac:spMkLst>
        </pc:spChg>
        <pc:spChg chg="add del">
          <ac:chgData name="Lorenzo Calandra Buonaura" userId="bb829048448cf286" providerId="LiveId" clId="{BADBAB09-99BC-4792-B0D1-03E7E75F4F3D}" dt="2024-07-21T17:26:31.756" v="3017" actId="478"/>
          <ac:spMkLst>
            <pc:docMk/>
            <pc:sldMk cId="3626724855" sldId="292"/>
            <ac:spMk id="5" creationId="{01D79719-316F-73D6-071F-7BF24B440425}"/>
          </ac:spMkLst>
        </pc:spChg>
        <pc:spChg chg="add mod">
          <ac:chgData name="Lorenzo Calandra Buonaura" userId="bb829048448cf286" providerId="LiveId" clId="{BADBAB09-99BC-4792-B0D1-03E7E75F4F3D}" dt="2024-07-21T17:26:21.990" v="3012"/>
          <ac:spMkLst>
            <pc:docMk/>
            <pc:sldMk cId="3626724855" sldId="292"/>
            <ac:spMk id="6" creationId="{09338F6C-9F77-F975-3FCD-4F8EB91A0FE3}"/>
          </ac:spMkLst>
        </pc:spChg>
        <pc:spChg chg="add mod">
          <ac:chgData name="Lorenzo Calandra Buonaura" userId="bb829048448cf286" providerId="LiveId" clId="{BADBAB09-99BC-4792-B0D1-03E7E75F4F3D}" dt="2024-07-21T17:40:37.227" v="3306" actId="20577"/>
          <ac:spMkLst>
            <pc:docMk/>
            <pc:sldMk cId="3626724855" sldId="292"/>
            <ac:spMk id="7" creationId="{671C331E-D5D3-7953-B805-C89378A82271}"/>
          </ac:spMkLst>
        </pc:spChg>
        <pc:spChg chg="add mod">
          <ac:chgData name="Lorenzo Calandra Buonaura" userId="bb829048448cf286" providerId="LiveId" clId="{BADBAB09-99BC-4792-B0D1-03E7E75F4F3D}" dt="2024-07-21T17:28:01.322" v="3037"/>
          <ac:spMkLst>
            <pc:docMk/>
            <pc:sldMk cId="3626724855" sldId="292"/>
            <ac:spMk id="8" creationId="{19BF1552-19A5-8056-5FE3-70535B87AAB2}"/>
          </ac:spMkLst>
        </pc:spChg>
        <pc:picChg chg="add del mod">
          <ac:chgData name="Lorenzo Calandra Buonaura" userId="bb829048448cf286" providerId="LiveId" clId="{BADBAB09-99BC-4792-B0D1-03E7E75F4F3D}" dt="2024-07-21T17:20:57.441" v="2682" actId="478"/>
          <ac:picMkLst>
            <pc:docMk/>
            <pc:sldMk cId="3626724855" sldId="292"/>
            <ac:picMk id="3" creationId="{C7220A76-25B7-0D58-D82B-46318DD776D0}"/>
          </ac:picMkLst>
        </pc:picChg>
        <pc:picChg chg="mod">
          <ac:chgData name="Lorenzo Calandra Buonaura" userId="bb829048448cf286" providerId="LiveId" clId="{BADBAB09-99BC-4792-B0D1-03E7E75F4F3D}" dt="2024-07-21T17:21:20.130" v="2685" actId="14100"/>
          <ac:picMkLst>
            <pc:docMk/>
            <pc:sldMk cId="3626724855" sldId="292"/>
            <ac:picMk id="2050" creationId="{AF7AAF4E-34D8-82F9-E563-1929C2699272}"/>
          </ac:picMkLst>
        </pc:picChg>
        <pc:picChg chg="mod">
          <ac:chgData name="Lorenzo Calandra Buonaura" userId="bb829048448cf286" providerId="LiveId" clId="{BADBAB09-99BC-4792-B0D1-03E7E75F4F3D}" dt="2024-07-21T17:21:31.331" v="2687" actId="1076"/>
          <ac:picMkLst>
            <pc:docMk/>
            <pc:sldMk cId="3626724855" sldId="292"/>
            <ac:picMk id="2052" creationId="{53715398-2055-0E8E-333F-62541B6280EE}"/>
          </ac:picMkLst>
        </pc:picChg>
      </pc:sldChg>
      <pc:sldChg chg="addSp delSp modSp mod">
        <pc:chgData name="Lorenzo Calandra Buonaura" userId="bb829048448cf286" providerId="LiveId" clId="{BADBAB09-99BC-4792-B0D1-03E7E75F4F3D}" dt="2024-07-21T18:40:38.971" v="4172" actId="1037"/>
        <pc:sldMkLst>
          <pc:docMk/>
          <pc:sldMk cId="3897515796" sldId="293"/>
        </pc:sldMkLst>
        <pc:spChg chg="add mod">
          <ac:chgData name="Lorenzo Calandra Buonaura" userId="bb829048448cf286" providerId="LiveId" clId="{BADBAB09-99BC-4792-B0D1-03E7E75F4F3D}" dt="2024-07-21T18:40:38.971" v="4172" actId="1037"/>
          <ac:spMkLst>
            <pc:docMk/>
            <pc:sldMk cId="3897515796" sldId="293"/>
            <ac:spMk id="3" creationId="{01E5E8C1-145B-ADC8-81FA-1E4565BE0CC6}"/>
          </ac:spMkLst>
        </pc:spChg>
        <pc:spChg chg="del mod">
          <ac:chgData name="Lorenzo Calandra Buonaura" userId="bb829048448cf286" providerId="LiveId" clId="{BADBAB09-99BC-4792-B0D1-03E7E75F4F3D}" dt="2024-07-21T17:27:52.238" v="3036" actId="478"/>
          <ac:spMkLst>
            <pc:docMk/>
            <pc:sldMk cId="3897515796" sldId="293"/>
            <ac:spMk id="4" creationId="{F7046933-BD33-AA85-CF4E-E4258EACD3D1}"/>
          </ac:spMkLst>
        </pc:spChg>
        <pc:spChg chg="del">
          <ac:chgData name="Lorenzo Calandra Buonaura" userId="bb829048448cf286" providerId="LiveId" clId="{BADBAB09-99BC-4792-B0D1-03E7E75F4F3D}" dt="2024-07-21T17:26:39.634" v="3021" actId="478"/>
          <ac:spMkLst>
            <pc:docMk/>
            <pc:sldMk cId="3897515796" sldId="293"/>
            <ac:spMk id="5" creationId="{01D79719-316F-73D6-071F-7BF24B440425}"/>
          </ac:spMkLst>
        </pc:spChg>
        <pc:spChg chg="add mod">
          <ac:chgData name="Lorenzo Calandra Buonaura" userId="bb829048448cf286" providerId="LiveId" clId="{BADBAB09-99BC-4792-B0D1-03E7E75F4F3D}" dt="2024-07-21T17:27:49.643" v="3035"/>
          <ac:spMkLst>
            <pc:docMk/>
            <pc:sldMk cId="3897515796" sldId="293"/>
            <ac:spMk id="6" creationId="{920EF419-534C-3C52-FAC9-BD85C6678597}"/>
          </ac:spMkLst>
        </pc:spChg>
        <pc:picChg chg="mod">
          <ac:chgData name="Lorenzo Calandra Buonaura" userId="bb829048448cf286" providerId="LiveId" clId="{BADBAB09-99BC-4792-B0D1-03E7E75F4F3D}" dt="2024-07-21T17:21:56.744" v="2689" actId="1076"/>
          <ac:picMkLst>
            <pc:docMk/>
            <pc:sldMk cId="3897515796" sldId="293"/>
            <ac:picMk id="3074" creationId="{995A65A8-5A5A-751F-600A-66C39F21A2EE}"/>
          </ac:picMkLst>
        </pc:picChg>
        <pc:picChg chg="mod">
          <ac:chgData name="Lorenzo Calandra Buonaura" userId="bb829048448cf286" providerId="LiveId" clId="{BADBAB09-99BC-4792-B0D1-03E7E75F4F3D}" dt="2024-07-21T17:21:41.576" v="2688" actId="14100"/>
          <ac:picMkLst>
            <pc:docMk/>
            <pc:sldMk cId="3897515796" sldId="293"/>
            <ac:picMk id="3076" creationId="{67AD8FAB-0507-500A-3944-1580F97A9C63}"/>
          </ac:picMkLst>
        </pc:picChg>
      </pc:sldChg>
      <pc:sldChg chg="del">
        <pc:chgData name="Lorenzo Calandra Buonaura" userId="bb829048448cf286" providerId="LiveId" clId="{BADBAB09-99BC-4792-B0D1-03E7E75F4F3D}" dt="2024-07-18T17:40:16.794" v="205" actId="47"/>
        <pc:sldMkLst>
          <pc:docMk/>
          <pc:sldMk cId="4006929943" sldId="293"/>
        </pc:sldMkLst>
      </pc:sldChg>
      <pc:sldChg chg="addSp delSp modSp del mod">
        <pc:chgData name="Lorenzo Calandra Buonaura" userId="bb829048448cf286" providerId="LiveId" clId="{BADBAB09-99BC-4792-B0D1-03E7E75F4F3D}" dt="2024-07-21T15:17:17.323" v="633" actId="47"/>
        <pc:sldMkLst>
          <pc:docMk/>
          <pc:sldMk cId="4202887409" sldId="294"/>
        </pc:sldMkLst>
        <pc:spChg chg="add mod">
          <ac:chgData name="Lorenzo Calandra Buonaura" userId="bb829048448cf286" providerId="LiveId" clId="{BADBAB09-99BC-4792-B0D1-03E7E75F4F3D}" dt="2024-07-21T15:16:35.922" v="627" actId="20577"/>
          <ac:spMkLst>
            <pc:docMk/>
            <pc:sldMk cId="4202887409" sldId="294"/>
            <ac:spMk id="2" creationId="{57614470-5E79-81BF-4C6A-4EA0C7FFC5D7}"/>
          </ac:spMkLst>
        </pc:spChg>
        <pc:spChg chg="del">
          <ac:chgData name="Lorenzo Calandra Buonaura" userId="bb829048448cf286" providerId="LiveId" clId="{BADBAB09-99BC-4792-B0D1-03E7E75F4F3D}" dt="2024-07-21T13:50:18.607" v="415" actId="478"/>
          <ac:spMkLst>
            <pc:docMk/>
            <pc:sldMk cId="4202887409" sldId="294"/>
            <ac:spMk id="2" creationId="{84B7CD7D-009C-C28F-073B-4EE77D5B3D64}"/>
          </ac:spMkLst>
        </pc:spChg>
        <pc:spChg chg="del">
          <ac:chgData name="Lorenzo Calandra Buonaura" userId="bb829048448cf286" providerId="LiveId" clId="{BADBAB09-99BC-4792-B0D1-03E7E75F4F3D}" dt="2024-07-21T13:51:15.287" v="417" actId="478"/>
          <ac:spMkLst>
            <pc:docMk/>
            <pc:sldMk cId="4202887409" sldId="294"/>
            <ac:spMk id="3" creationId="{DBB556F7-20F5-02F6-FF78-B5F1979319ED}"/>
          </ac:spMkLst>
        </pc:spChg>
        <pc:spChg chg="add mod">
          <ac:chgData name="Lorenzo Calandra Buonaura" userId="bb829048448cf286" providerId="LiveId" clId="{BADBAB09-99BC-4792-B0D1-03E7E75F4F3D}" dt="2024-07-21T13:51:22.779" v="418"/>
          <ac:spMkLst>
            <pc:docMk/>
            <pc:sldMk cId="4202887409" sldId="294"/>
            <ac:spMk id="5" creationId="{223F0DBB-5285-D7E4-3C9E-94186DA61816}"/>
          </ac:spMkLst>
        </pc:spChg>
        <pc:spChg chg="mod">
          <ac:chgData name="Lorenzo Calandra Buonaura" userId="bb829048448cf286" providerId="LiveId" clId="{BADBAB09-99BC-4792-B0D1-03E7E75F4F3D}" dt="2024-07-21T15:16:40.841" v="628" actId="1076"/>
          <ac:spMkLst>
            <pc:docMk/>
            <pc:sldMk cId="4202887409" sldId="294"/>
            <ac:spMk id="7" creationId="{84F84E34-BB42-CC99-40C0-C5C283B107A4}"/>
          </ac:spMkLst>
        </pc:spChg>
      </pc:sldChg>
      <pc:sldChg chg="addSp delSp modSp mod">
        <pc:chgData name="Lorenzo Calandra Buonaura" userId="bb829048448cf286" providerId="LiveId" clId="{BADBAB09-99BC-4792-B0D1-03E7E75F4F3D}" dt="2024-07-21T17:40:44.376" v="3310" actId="20577"/>
        <pc:sldMkLst>
          <pc:docMk/>
          <pc:sldMk cId="2003004359" sldId="295"/>
        </pc:sldMkLst>
        <pc:spChg chg="add mod">
          <ac:chgData name="Lorenzo Calandra Buonaura" userId="bb829048448cf286" providerId="LiveId" clId="{BADBAB09-99BC-4792-B0D1-03E7E75F4F3D}" dt="2024-07-21T17:40:44.376" v="3310" actId="20577"/>
          <ac:spMkLst>
            <pc:docMk/>
            <pc:sldMk cId="2003004359" sldId="295"/>
            <ac:spMk id="3" creationId="{19432F65-46DE-5241-3ED9-72B988EAD84E}"/>
          </ac:spMkLst>
        </pc:spChg>
        <pc:spChg chg="mod">
          <ac:chgData name="Lorenzo Calandra Buonaura" userId="bb829048448cf286" providerId="LiveId" clId="{BADBAB09-99BC-4792-B0D1-03E7E75F4F3D}" dt="2024-07-21T17:28:35.350" v="3060" actId="20577"/>
          <ac:spMkLst>
            <pc:docMk/>
            <pc:sldMk cId="2003004359" sldId="295"/>
            <ac:spMk id="4" creationId="{F7046933-BD33-AA85-CF4E-E4258EACD3D1}"/>
          </ac:spMkLst>
        </pc:spChg>
        <pc:spChg chg="del mod">
          <ac:chgData name="Lorenzo Calandra Buonaura" userId="bb829048448cf286" providerId="LiveId" clId="{BADBAB09-99BC-4792-B0D1-03E7E75F4F3D}" dt="2024-07-21T17:26:56.247" v="3025" actId="478"/>
          <ac:spMkLst>
            <pc:docMk/>
            <pc:sldMk cId="2003004359" sldId="295"/>
            <ac:spMk id="5" creationId="{01D79719-316F-73D6-071F-7BF24B440425}"/>
          </ac:spMkLst>
        </pc:spChg>
        <pc:spChg chg="mod">
          <ac:chgData name="Lorenzo Calandra Buonaura" userId="bb829048448cf286" providerId="LiveId" clId="{BADBAB09-99BC-4792-B0D1-03E7E75F4F3D}" dt="2024-07-21T17:22:53.869" v="2705" actId="1076"/>
          <ac:spMkLst>
            <pc:docMk/>
            <pc:sldMk cId="2003004359" sldId="295"/>
            <ac:spMk id="11" creationId="{F24DBDA5-822D-B9A6-51FE-EBC0D5E428F2}"/>
          </ac:spMkLst>
        </pc:spChg>
        <pc:picChg chg="mod">
          <ac:chgData name="Lorenzo Calandra Buonaura" userId="bb829048448cf286" providerId="LiveId" clId="{BADBAB09-99BC-4792-B0D1-03E7E75F4F3D}" dt="2024-07-21T17:22:45.557" v="2702" actId="1076"/>
          <ac:picMkLst>
            <pc:docMk/>
            <pc:sldMk cId="2003004359" sldId="295"/>
            <ac:picMk id="4098" creationId="{F2219928-23AF-F016-7701-659054B4CBF9}"/>
          </ac:picMkLst>
        </pc:picChg>
        <pc:picChg chg="mod">
          <ac:chgData name="Lorenzo Calandra Buonaura" userId="bb829048448cf286" providerId="LiveId" clId="{BADBAB09-99BC-4792-B0D1-03E7E75F4F3D}" dt="2024-07-21T17:22:47.408" v="2703" actId="1076"/>
          <ac:picMkLst>
            <pc:docMk/>
            <pc:sldMk cId="2003004359" sldId="295"/>
            <ac:picMk id="4100" creationId="{D48B1C8D-84F5-ABEA-E2D4-86E3271B829A}"/>
          </ac:picMkLst>
        </pc:picChg>
        <pc:picChg chg="mod">
          <ac:chgData name="Lorenzo Calandra Buonaura" userId="bb829048448cf286" providerId="LiveId" clId="{BADBAB09-99BC-4792-B0D1-03E7E75F4F3D}" dt="2024-07-21T17:22:43.737" v="2701" actId="1076"/>
          <ac:picMkLst>
            <pc:docMk/>
            <pc:sldMk cId="2003004359" sldId="295"/>
            <ac:picMk id="4102" creationId="{702C77E6-870B-1921-0509-0D3568ADFAD5}"/>
          </ac:picMkLst>
        </pc:picChg>
        <pc:picChg chg="mod">
          <ac:chgData name="Lorenzo Calandra Buonaura" userId="bb829048448cf286" providerId="LiveId" clId="{BADBAB09-99BC-4792-B0D1-03E7E75F4F3D}" dt="2024-07-21T17:22:50.086" v="2704" actId="1076"/>
          <ac:picMkLst>
            <pc:docMk/>
            <pc:sldMk cId="2003004359" sldId="295"/>
            <ac:picMk id="4104" creationId="{2B59E91F-5C9F-292B-9431-DF98D3883A0F}"/>
          </ac:picMkLst>
        </pc:picChg>
      </pc:sldChg>
      <pc:sldChg chg="del">
        <pc:chgData name="Lorenzo Calandra Buonaura" userId="bb829048448cf286" providerId="LiveId" clId="{BADBAB09-99BC-4792-B0D1-03E7E75F4F3D}" dt="2024-07-18T17:40:16.957" v="207" actId="47"/>
        <pc:sldMkLst>
          <pc:docMk/>
          <pc:sldMk cId="2778770011" sldId="295"/>
        </pc:sldMkLst>
      </pc:sldChg>
      <pc:sldChg chg="addSp delSp modSp del mod">
        <pc:chgData name="Lorenzo Calandra Buonaura" userId="bb829048448cf286" providerId="LiveId" clId="{BADBAB09-99BC-4792-B0D1-03E7E75F4F3D}" dt="2024-07-21T15:24:18.908" v="757" actId="47"/>
        <pc:sldMkLst>
          <pc:docMk/>
          <pc:sldMk cId="85526220" sldId="296"/>
        </pc:sldMkLst>
        <pc:spChg chg="del">
          <ac:chgData name="Lorenzo Calandra Buonaura" userId="bb829048448cf286" providerId="LiveId" clId="{BADBAB09-99BC-4792-B0D1-03E7E75F4F3D}" dt="2024-07-21T15:18:15.494" v="666" actId="478"/>
          <ac:spMkLst>
            <pc:docMk/>
            <pc:sldMk cId="85526220" sldId="296"/>
            <ac:spMk id="2" creationId="{B2738C46-1042-E572-00C6-C65DBA0FAA94}"/>
          </ac:spMkLst>
        </pc:spChg>
        <pc:spChg chg="add del mod">
          <ac:chgData name="Lorenzo Calandra Buonaura" userId="bb829048448cf286" providerId="LiveId" clId="{BADBAB09-99BC-4792-B0D1-03E7E75F4F3D}" dt="2024-07-21T15:18:18.851" v="668" actId="478"/>
          <ac:spMkLst>
            <pc:docMk/>
            <pc:sldMk cId="85526220" sldId="296"/>
            <ac:spMk id="7" creationId="{68AF87C5-336E-7D47-6523-FA3A53AB2B2A}"/>
          </ac:spMkLst>
        </pc:spChg>
        <pc:spChg chg="add mod">
          <ac:chgData name="Lorenzo Calandra Buonaura" userId="bb829048448cf286" providerId="LiveId" clId="{BADBAB09-99BC-4792-B0D1-03E7E75F4F3D}" dt="2024-07-21T15:18:26.507" v="690" actId="20577"/>
          <ac:spMkLst>
            <pc:docMk/>
            <pc:sldMk cId="85526220" sldId="296"/>
            <ac:spMk id="8" creationId="{7C756B36-CE7B-357C-FBAC-5E5FE25D3D2E}"/>
          </ac:spMkLst>
        </pc:spChg>
      </pc:sldChg>
      <pc:sldChg chg="addSp delSp modSp del mod">
        <pc:chgData name="Lorenzo Calandra Buonaura" userId="bb829048448cf286" providerId="LiveId" clId="{BADBAB09-99BC-4792-B0D1-03E7E75F4F3D}" dt="2024-07-21T15:24:49.699" v="762" actId="47"/>
        <pc:sldMkLst>
          <pc:docMk/>
          <pc:sldMk cId="3799265952" sldId="297"/>
        </pc:sldMkLst>
        <pc:spChg chg="del mod">
          <ac:chgData name="Lorenzo Calandra Buonaura" userId="bb829048448cf286" providerId="LiveId" clId="{BADBAB09-99BC-4792-B0D1-03E7E75F4F3D}" dt="2024-07-21T15:18:31.439" v="691" actId="478"/>
          <ac:spMkLst>
            <pc:docMk/>
            <pc:sldMk cId="3799265952" sldId="297"/>
            <ac:spMk id="2" creationId="{5002CCEF-7A86-27F0-A603-3AAB34DCE4CD}"/>
          </ac:spMkLst>
        </pc:spChg>
        <pc:spChg chg="mod">
          <ac:chgData name="Lorenzo Calandra Buonaura" userId="bb829048448cf286" providerId="LiveId" clId="{BADBAB09-99BC-4792-B0D1-03E7E75F4F3D}" dt="2024-07-21T15:17:50.009" v="656" actId="20577"/>
          <ac:spMkLst>
            <pc:docMk/>
            <pc:sldMk cId="3799265952" sldId="297"/>
            <ac:spMk id="6" creationId="{1C0E0C06-F736-8607-B88D-86CBD6801059}"/>
          </ac:spMkLst>
        </pc:spChg>
        <pc:spChg chg="add del mod">
          <ac:chgData name="Lorenzo Calandra Buonaura" userId="bb829048448cf286" providerId="LiveId" clId="{BADBAB09-99BC-4792-B0D1-03E7E75F4F3D}" dt="2024-07-21T15:18:33.523" v="692" actId="478"/>
          <ac:spMkLst>
            <pc:docMk/>
            <pc:sldMk cId="3799265952" sldId="297"/>
            <ac:spMk id="7" creationId="{FD17DB0A-BB91-40C9-423E-8C5EBBF7F10E}"/>
          </ac:spMkLst>
        </pc:spChg>
        <pc:spChg chg="add mod">
          <ac:chgData name="Lorenzo Calandra Buonaura" userId="bb829048448cf286" providerId="LiveId" clId="{BADBAB09-99BC-4792-B0D1-03E7E75F4F3D}" dt="2024-07-21T15:18:36.833" v="700" actId="20577"/>
          <ac:spMkLst>
            <pc:docMk/>
            <pc:sldMk cId="3799265952" sldId="297"/>
            <ac:spMk id="8" creationId="{3FC3B1BA-CCBE-9D37-5826-195D68BDBD0C}"/>
          </ac:spMkLst>
        </pc:spChg>
      </pc:sldChg>
      <pc:sldChg chg="delSp modSp mod">
        <pc:chgData name="Lorenzo Calandra Buonaura" userId="bb829048448cf286" providerId="LiveId" clId="{BADBAB09-99BC-4792-B0D1-03E7E75F4F3D}" dt="2024-07-21T17:35:26.253" v="3209" actId="20577"/>
        <pc:sldMkLst>
          <pc:docMk/>
          <pc:sldMk cId="1664667861" sldId="298"/>
        </pc:sldMkLst>
        <pc:spChg chg="del">
          <ac:chgData name="Lorenzo Calandra Buonaura" userId="bb829048448cf286" providerId="LiveId" clId="{BADBAB09-99BC-4792-B0D1-03E7E75F4F3D}" dt="2024-07-21T17:32:36.340" v="3094" actId="478"/>
          <ac:spMkLst>
            <pc:docMk/>
            <pc:sldMk cId="1664667861" sldId="298"/>
            <ac:spMk id="3" creationId="{6B6E6823-38B1-632C-112C-EF3002F11774}"/>
          </ac:spMkLst>
        </pc:spChg>
        <pc:spChg chg="mod">
          <ac:chgData name="Lorenzo Calandra Buonaura" userId="bb829048448cf286" providerId="LiveId" clId="{BADBAB09-99BC-4792-B0D1-03E7E75F4F3D}" dt="2024-07-21T17:35:26.253" v="3209" actId="20577"/>
          <ac:spMkLst>
            <pc:docMk/>
            <pc:sldMk cId="1664667861" sldId="298"/>
            <ac:spMk id="4" creationId="{856A42C1-1CF2-28CD-A2BF-B9814712C1A7}"/>
          </ac:spMkLst>
        </pc:spChg>
        <pc:spChg chg="mod">
          <ac:chgData name="Lorenzo Calandra Buonaura" userId="bb829048448cf286" providerId="LiveId" clId="{BADBAB09-99BC-4792-B0D1-03E7E75F4F3D}" dt="2024-07-21T17:25:03.333" v="2923" actId="20577"/>
          <ac:spMkLst>
            <pc:docMk/>
            <pc:sldMk cId="1664667861" sldId="298"/>
            <ac:spMk id="5" creationId="{01D79719-316F-73D6-071F-7BF24B440425}"/>
          </ac:spMkLst>
        </pc:spChg>
        <pc:picChg chg="mod">
          <ac:chgData name="Lorenzo Calandra Buonaura" userId="bb829048448cf286" providerId="LiveId" clId="{BADBAB09-99BC-4792-B0D1-03E7E75F4F3D}" dt="2024-07-21T17:33:06.075" v="3106" actId="1076"/>
          <ac:picMkLst>
            <pc:docMk/>
            <pc:sldMk cId="1664667861" sldId="298"/>
            <ac:picMk id="6" creationId="{B53E7800-456D-91BD-A61A-5473EBD79F9B}"/>
          </ac:picMkLst>
        </pc:picChg>
      </pc:sldChg>
      <pc:sldChg chg="delSp modSp mod">
        <pc:chgData name="Lorenzo Calandra Buonaura" userId="bb829048448cf286" providerId="LiveId" clId="{BADBAB09-99BC-4792-B0D1-03E7E75F4F3D}" dt="2024-07-21T17:35:47.062" v="3257" actId="20577"/>
        <pc:sldMkLst>
          <pc:docMk/>
          <pc:sldMk cId="2993850263" sldId="299"/>
        </pc:sldMkLst>
        <pc:spChg chg="del">
          <ac:chgData name="Lorenzo Calandra Buonaura" userId="bb829048448cf286" providerId="LiveId" clId="{BADBAB09-99BC-4792-B0D1-03E7E75F4F3D}" dt="2024-07-21T17:33:28.103" v="3107" actId="478"/>
          <ac:spMkLst>
            <pc:docMk/>
            <pc:sldMk cId="2993850263" sldId="299"/>
            <ac:spMk id="3" creationId="{934E5F18-B590-4705-7FC7-FB01B3D67E66}"/>
          </ac:spMkLst>
        </pc:spChg>
        <pc:spChg chg="mod">
          <ac:chgData name="Lorenzo Calandra Buonaura" userId="bb829048448cf286" providerId="LiveId" clId="{BADBAB09-99BC-4792-B0D1-03E7E75F4F3D}" dt="2024-07-21T17:35:47.062" v="3257" actId="20577"/>
          <ac:spMkLst>
            <pc:docMk/>
            <pc:sldMk cId="2993850263" sldId="299"/>
            <ac:spMk id="4" creationId="{A4F10A6E-9451-F83A-F089-A8DBC4B30C3E}"/>
          </ac:spMkLst>
        </pc:spChg>
        <pc:spChg chg="mod">
          <ac:chgData name="Lorenzo Calandra Buonaura" userId="bb829048448cf286" providerId="LiveId" clId="{BADBAB09-99BC-4792-B0D1-03E7E75F4F3D}" dt="2024-07-21T17:25:45.093" v="2951" actId="20577"/>
          <ac:spMkLst>
            <pc:docMk/>
            <pc:sldMk cId="2993850263" sldId="299"/>
            <ac:spMk id="5" creationId="{01D79719-316F-73D6-071F-7BF24B440425}"/>
          </ac:spMkLst>
        </pc:spChg>
        <pc:picChg chg="mod modCrop">
          <ac:chgData name="Lorenzo Calandra Buonaura" userId="bb829048448cf286" providerId="LiveId" clId="{BADBAB09-99BC-4792-B0D1-03E7E75F4F3D}" dt="2024-07-21T17:34:53.129" v="3156" actId="1076"/>
          <ac:picMkLst>
            <pc:docMk/>
            <pc:sldMk cId="2993850263" sldId="299"/>
            <ac:picMk id="6" creationId="{94F1402C-015E-C5C9-CB7F-63348E434700}"/>
          </ac:picMkLst>
        </pc:picChg>
        <pc:picChg chg="mod">
          <ac:chgData name="Lorenzo Calandra Buonaura" userId="bb829048448cf286" providerId="LiveId" clId="{BADBAB09-99BC-4792-B0D1-03E7E75F4F3D}" dt="2024-07-21T17:34:49.084" v="3155" actId="1076"/>
          <ac:picMkLst>
            <pc:docMk/>
            <pc:sldMk cId="2993850263" sldId="299"/>
            <ac:picMk id="7" creationId="{D3B61396-DC72-C02A-3DD4-62DFA6396D94}"/>
          </ac:picMkLst>
        </pc:picChg>
      </pc:sldChg>
      <pc:sldChg chg="addSp delSp modSp mod">
        <pc:chgData name="Lorenzo Calandra Buonaura" userId="bb829048448cf286" providerId="LiveId" clId="{BADBAB09-99BC-4792-B0D1-03E7E75F4F3D}" dt="2024-07-21T17:43:19.456" v="3329" actId="1035"/>
        <pc:sldMkLst>
          <pc:docMk/>
          <pc:sldMk cId="1764711220" sldId="300"/>
        </pc:sldMkLst>
        <pc:spChg chg="del">
          <ac:chgData name="Lorenzo Calandra Buonaura" userId="bb829048448cf286" providerId="LiveId" clId="{BADBAB09-99BC-4792-B0D1-03E7E75F4F3D}" dt="2024-07-21T17:35:55.267" v="3258" actId="478"/>
          <ac:spMkLst>
            <pc:docMk/>
            <pc:sldMk cId="1764711220" sldId="300"/>
            <ac:spMk id="3" creationId="{AF906C46-A3E4-9DF3-96D8-4788F586D811}"/>
          </ac:spMkLst>
        </pc:spChg>
        <pc:spChg chg="mod">
          <ac:chgData name="Lorenzo Calandra Buonaura" userId="bb829048448cf286" providerId="LiveId" clId="{BADBAB09-99BC-4792-B0D1-03E7E75F4F3D}" dt="2024-07-21T17:41:54.217" v="3311" actId="1076"/>
          <ac:spMkLst>
            <pc:docMk/>
            <pc:sldMk cId="1764711220" sldId="300"/>
            <ac:spMk id="4" creationId="{38CD4E8C-1BE1-93D2-5F01-7817BE0D2171}"/>
          </ac:spMkLst>
        </pc:spChg>
        <pc:spChg chg="mod">
          <ac:chgData name="Lorenzo Calandra Buonaura" userId="bb829048448cf286" providerId="LiveId" clId="{BADBAB09-99BC-4792-B0D1-03E7E75F4F3D}" dt="2024-07-21T17:25:55.147" v="2980" actId="20577"/>
          <ac:spMkLst>
            <pc:docMk/>
            <pc:sldMk cId="1764711220" sldId="300"/>
            <ac:spMk id="5" creationId="{01D79719-316F-73D6-071F-7BF24B440425}"/>
          </ac:spMkLst>
        </pc:spChg>
        <pc:picChg chg="mod">
          <ac:chgData name="Lorenzo Calandra Buonaura" userId="bb829048448cf286" providerId="LiveId" clId="{BADBAB09-99BC-4792-B0D1-03E7E75F4F3D}" dt="2024-07-21T17:30:08.322" v="3061" actId="1076"/>
          <ac:picMkLst>
            <pc:docMk/>
            <pc:sldMk cId="1764711220" sldId="300"/>
            <ac:picMk id="6" creationId="{114EAE4A-30F7-0D7E-E51F-CC8201CE5E71}"/>
          </ac:picMkLst>
        </pc:picChg>
        <pc:picChg chg="add mod">
          <ac:chgData name="Lorenzo Calandra Buonaura" userId="bb829048448cf286" providerId="LiveId" clId="{BADBAB09-99BC-4792-B0D1-03E7E75F4F3D}" dt="2024-07-21T17:43:19.456" v="3329" actId="1035"/>
          <ac:picMkLst>
            <pc:docMk/>
            <pc:sldMk cId="1764711220" sldId="300"/>
            <ac:picMk id="8" creationId="{301925EB-C789-555B-176A-D0B47F5A3CC3}"/>
          </ac:picMkLst>
        </pc:picChg>
      </pc:sldChg>
      <pc:sldChg chg="addSp delSp modSp add mod">
        <pc:chgData name="Lorenzo Calandra Buonaura" userId="bb829048448cf286" providerId="LiveId" clId="{BADBAB09-99BC-4792-B0D1-03E7E75F4F3D}" dt="2024-07-21T15:10:25.608" v="486"/>
        <pc:sldMkLst>
          <pc:docMk/>
          <pc:sldMk cId="1261481188" sldId="301"/>
        </pc:sldMkLst>
        <pc:spChg chg="del">
          <ac:chgData name="Lorenzo Calandra Buonaura" userId="bb829048448cf286" providerId="LiveId" clId="{BADBAB09-99BC-4792-B0D1-03E7E75F4F3D}" dt="2024-07-21T15:10:14.335" v="484" actId="478"/>
          <ac:spMkLst>
            <pc:docMk/>
            <pc:sldMk cId="1261481188" sldId="301"/>
            <ac:spMk id="3" creationId="{A388BF29-66C7-CFA0-2427-C4EC1DD63012}"/>
          </ac:spMkLst>
        </pc:spChg>
        <pc:spChg chg="add mod">
          <ac:chgData name="Lorenzo Calandra Buonaura" userId="bb829048448cf286" providerId="LiveId" clId="{BADBAB09-99BC-4792-B0D1-03E7E75F4F3D}" dt="2024-07-21T15:10:19.743" v="485"/>
          <ac:spMkLst>
            <pc:docMk/>
            <pc:sldMk cId="1261481188" sldId="301"/>
            <ac:spMk id="4" creationId="{DC038995-7053-12DD-D353-C56E4215D05B}"/>
          </ac:spMkLst>
        </pc:spChg>
        <pc:spChg chg="mod">
          <ac:chgData name="Lorenzo Calandra Buonaura" userId="bb829048448cf286" providerId="LiveId" clId="{BADBAB09-99BC-4792-B0D1-03E7E75F4F3D}" dt="2024-07-21T15:10:08.987" v="483" actId="20577"/>
          <ac:spMkLst>
            <pc:docMk/>
            <pc:sldMk cId="1261481188" sldId="301"/>
            <ac:spMk id="5" creationId="{01D79719-316F-73D6-071F-7BF24B440425}"/>
          </ac:spMkLst>
        </pc:spChg>
        <pc:spChg chg="add mod">
          <ac:chgData name="Lorenzo Calandra Buonaura" userId="bb829048448cf286" providerId="LiveId" clId="{BADBAB09-99BC-4792-B0D1-03E7E75F4F3D}" dt="2024-07-21T15:10:25.608" v="486"/>
          <ac:spMkLst>
            <pc:docMk/>
            <pc:sldMk cId="1261481188" sldId="301"/>
            <ac:spMk id="7" creationId="{46FD3B94-5914-CB12-E596-6C1D3C44D509}"/>
          </ac:spMkLst>
        </pc:spChg>
        <pc:picChg chg="add mod">
          <ac:chgData name="Lorenzo Calandra Buonaura" userId="bb829048448cf286" providerId="LiveId" clId="{BADBAB09-99BC-4792-B0D1-03E7E75F4F3D}" dt="2024-07-21T15:10:25.608" v="486"/>
          <ac:picMkLst>
            <pc:docMk/>
            <pc:sldMk cId="1261481188" sldId="301"/>
            <ac:picMk id="6" creationId="{1432FF6C-3DFE-381A-D7B7-5A99220A0499}"/>
          </ac:picMkLst>
        </pc:picChg>
      </pc:sldChg>
      <pc:sldChg chg="addSp delSp modSp add mod">
        <pc:chgData name="Lorenzo Calandra Buonaura" userId="bb829048448cf286" providerId="LiveId" clId="{BADBAB09-99BC-4792-B0D1-03E7E75F4F3D}" dt="2024-07-21T15:12:25.944" v="542" actId="1076"/>
        <pc:sldMkLst>
          <pc:docMk/>
          <pc:sldMk cId="3580290461" sldId="302"/>
        </pc:sldMkLst>
        <pc:spChg chg="add mod">
          <ac:chgData name="Lorenzo Calandra Buonaura" userId="bb829048448cf286" providerId="LiveId" clId="{BADBAB09-99BC-4792-B0D1-03E7E75F4F3D}" dt="2024-07-21T15:12:25.944" v="542" actId="1076"/>
          <ac:spMkLst>
            <pc:docMk/>
            <pc:sldMk cId="3580290461" sldId="302"/>
            <ac:spMk id="3" creationId="{C9DF94CC-195C-6A4F-B7CD-CDF19D98A627}"/>
          </ac:spMkLst>
        </pc:spChg>
        <pc:spChg chg="del">
          <ac:chgData name="Lorenzo Calandra Buonaura" userId="bb829048448cf286" providerId="LiveId" clId="{BADBAB09-99BC-4792-B0D1-03E7E75F4F3D}" dt="2024-07-21T15:12:07.804" v="537" actId="478"/>
          <ac:spMkLst>
            <pc:docMk/>
            <pc:sldMk cId="3580290461" sldId="302"/>
            <ac:spMk id="4" creationId="{DC038995-7053-12DD-D353-C56E4215D05B}"/>
          </ac:spMkLst>
        </pc:spChg>
        <pc:spChg chg="mod">
          <ac:chgData name="Lorenzo Calandra Buonaura" userId="bb829048448cf286" providerId="LiveId" clId="{BADBAB09-99BC-4792-B0D1-03E7E75F4F3D}" dt="2024-07-21T15:11:49.260" v="533" actId="20577"/>
          <ac:spMkLst>
            <pc:docMk/>
            <pc:sldMk cId="3580290461" sldId="302"/>
            <ac:spMk id="5" creationId="{01D79719-316F-73D6-071F-7BF24B440425}"/>
          </ac:spMkLst>
        </pc:spChg>
        <pc:spChg chg="del mod">
          <ac:chgData name="Lorenzo Calandra Buonaura" userId="bb829048448cf286" providerId="LiveId" clId="{BADBAB09-99BC-4792-B0D1-03E7E75F4F3D}" dt="2024-07-21T15:12:10.380" v="540" actId="478"/>
          <ac:spMkLst>
            <pc:docMk/>
            <pc:sldMk cId="3580290461" sldId="302"/>
            <ac:spMk id="7" creationId="{46FD3B94-5914-CB12-E596-6C1D3C44D509}"/>
          </ac:spMkLst>
        </pc:spChg>
        <pc:picChg chg="del">
          <ac:chgData name="Lorenzo Calandra Buonaura" userId="bb829048448cf286" providerId="LiveId" clId="{BADBAB09-99BC-4792-B0D1-03E7E75F4F3D}" dt="2024-07-21T15:12:08.377" v="538" actId="478"/>
          <ac:picMkLst>
            <pc:docMk/>
            <pc:sldMk cId="3580290461" sldId="302"/>
            <ac:picMk id="6" creationId="{1432FF6C-3DFE-381A-D7B7-5A99220A0499}"/>
          </ac:picMkLst>
        </pc:picChg>
      </pc:sldChg>
      <pc:sldChg chg="addSp delSp modSp add mod">
        <pc:chgData name="Lorenzo Calandra Buonaura" userId="bb829048448cf286" providerId="LiveId" clId="{BADBAB09-99BC-4792-B0D1-03E7E75F4F3D}" dt="2024-07-21T15:13:48.773" v="571" actId="1076"/>
        <pc:sldMkLst>
          <pc:docMk/>
          <pc:sldMk cId="1150749560" sldId="303"/>
        </pc:sldMkLst>
        <pc:spChg chg="del">
          <ac:chgData name="Lorenzo Calandra Buonaura" userId="bb829048448cf286" providerId="LiveId" clId="{BADBAB09-99BC-4792-B0D1-03E7E75F4F3D}" dt="2024-07-21T15:13:15.619" v="566" actId="478"/>
          <ac:spMkLst>
            <pc:docMk/>
            <pc:sldMk cId="1150749560" sldId="303"/>
            <ac:spMk id="3" creationId="{C9DF94CC-195C-6A4F-B7CD-CDF19D98A627}"/>
          </ac:spMkLst>
        </pc:spChg>
        <pc:spChg chg="add mod">
          <ac:chgData name="Lorenzo Calandra Buonaura" userId="bb829048448cf286" providerId="LiveId" clId="{BADBAB09-99BC-4792-B0D1-03E7E75F4F3D}" dt="2024-07-21T15:13:48.773" v="571" actId="1076"/>
          <ac:spMkLst>
            <pc:docMk/>
            <pc:sldMk cId="1150749560" sldId="303"/>
            <ac:spMk id="4" creationId="{7FD6D0F5-3DE4-42ED-15C0-B4E0428EE34F}"/>
          </ac:spMkLst>
        </pc:spChg>
        <pc:spChg chg="mod">
          <ac:chgData name="Lorenzo Calandra Buonaura" userId="bb829048448cf286" providerId="LiveId" clId="{BADBAB09-99BC-4792-B0D1-03E7E75F4F3D}" dt="2024-07-21T15:13:04.641" v="565" actId="20577"/>
          <ac:spMkLst>
            <pc:docMk/>
            <pc:sldMk cId="1150749560" sldId="303"/>
            <ac:spMk id="5" creationId="{01D79719-316F-73D6-071F-7BF24B440425}"/>
          </ac:spMkLst>
        </pc:spChg>
      </pc:sldChg>
      <pc:sldChg chg="addSp delSp modSp add mod">
        <pc:chgData name="Lorenzo Calandra Buonaura" userId="bb829048448cf286" providerId="LiveId" clId="{BADBAB09-99BC-4792-B0D1-03E7E75F4F3D}" dt="2024-07-21T15:16:11.019" v="621" actId="20577"/>
        <pc:sldMkLst>
          <pc:docMk/>
          <pc:sldMk cId="1573577591" sldId="304"/>
        </pc:sldMkLst>
        <pc:spChg chg="add mod">
          <ac:chgData name="Lorenzo Calandra Buonaura" userId="bb829048448cf286" providerId="LiveId" clId="{BADBAB09-99BC-4792-B0D1-03E7E75F4F3D}" dt="2024-07-21T15:15:57.812" v="616" actId="1076"/>
          <ac:spMkLst>
            <pc:docMk/>
            <pc:sldMk cId="1573577591" sldId="304"/>
            <ac:spMk id="3" creationId="{E56095C1-8782-2205-C293-7CC0B8CD83B8}"/>
          </ac:spMkLst>
        </pc:spChg>
        <pc:spChg chg="del">
          <ac:chgData name="Lorenzo Calandra Buonaura" userId="bb829048448cf286" providerId="LiveId" clId="{BADBAB09-99BC-4792-B0D1-03E7E75F4F3D}" dt="2024-07-21T15:15:36.306" v="596" actId="478"/>
          <ac:spMkLst>
            <pc:docMk/>
            <pc:sldMk cId="1573577591" sldId="304"/>
            <ac:spMk id="4" creationId="{7FD6D0F5-3DE4-42ED-15C0-B4E0428EE34F}"/>
          </ac:spMkLst>
        </pc:spChg>
        <pc:spChg chg="mod">
          <ac:chgData name="Lorenzo Calandra Buonaura" userId="bb829048448cf286" providerId="LiveId" clId="{BADBAB09-99BC-4792-B0D1-03E7E75F4F3D}" dt="2024-07-21T15:16:11.019" v="621" actId="20577"/>
          <ac:spMkLst>
            <pc:docMk/>
            <pc:sldMk cId="1573577591" sldId="304"/>
            <ac:spMk id="5" creationId="{01D79719-316F-73D6-071F-7BF24B440425}"/>
          </ac:spMkLst>
        </pc:spChg>
      </pc:sldChg>
      <pc:sldChg chg="addSp delSp modSp add mod">
        <pc:chgData name="Lorenzo Calandra Buonaura" userId="bb829048448cf286" providerId="LiveId" clId="{BADBAB09-99BC-4792-B0D1-03E7E75F4F3D}" dt="2024-07-21T15:17:10.901" v="632"/>
        <pc:sldMkLst>
          <pc:docMk/>
          <pc:sldMk cId="1581849673" sldId="305"/>
        </pc:sldMkLst>
        <pc:spChg chg="del">
          <ac:chgData name="Lorenzo Calandra Buonaura" userId="bb829048448cf286" providerId="LiveId" clId="{BADBAB09-99BC-4792-B0D1-03E7E75F4F3D}" dt="2024-07-21T15:17:09.700" v="631" actId="478"/>
          <ac:spMkLst>
            <pc:docMk/>
            <pc:sldMk cId="1581849673" sldId="305"/>
            <ac:spMk id="3" creationId="{E56095C1-8782-2205-C293-7CC0B8CD83B8}"/>
          </ac:spMkLst>
        </pc:spChg>
        <pc:spChg chg="add mod">
          <ac:chgData name="Lorenzo Calandra Buonaura" userId="bb829048448cf286" providerId="LiveId" clId="{BADBAB09-99BC-4792-B0D1-03E7E75F4F3D}" dt="2024-07-21T15:17:10.901" v="632"/>
          <ac:spMkLst>
            <pc:docMk/>
            <pc:sldMk cId="1581849673" sldId="305"/>
            <ac:spMk id="4" creationId="{38ABD609-0F99-8381-6B8F-B55F5CCFF03E}"/>
          </ac:spMkLst>
        </pc:spChg>
        <pc:spChg chg="del">
          <ac:chgData name="Lorenzo Calandra Buonaura" userId="bb829048448cf286" providerId="LiveId" clId="{BADBAB09-99BC-4792-B0D1-03E7E75F4F3D}" dt="2024-07-21T15:17:08.224" v="630" actId="478"/>
          <ac:spMkLst>
            <pc:docMk/>
            <pc:sldMk cId="1581849673" sldId="305"/>
            <ac:spMk id="5" creationId="{01D79719-316F-73D6-071F-7BF24B440425}"/>
          </ac:spMkLst>
        </pc:spChg>
        <pc:spChg chg="add mod">
          <ac:chgData name="Lorenzo Calandra Buonaura" userId="bb829048448cf286" providerId="LiveId" clId="{BADBAB09-99BC-4792-B0D1-03E7E75F4F3D}" dt="2024-07-21T15:17:10.901" v="632"/>
          <ac:spMkLst>
            <pc:docMk/>
            <pc:sldMk cId="1581849673" sldId="305"/>
            <ac:spMk id="6" creationId="{F1D55933-163B-D540-7EFC-65060E76BBBB}"/>
          </ac:spMkLst>
        </pc:spChg>
      </pc:sldChg>
      <pc:sldChg chg="addSp delSp modSp add mod">
        <pc:chgData name="Lorenzo Calandra Buonaura" userId="bb829048448cf286" providerId="LiveId" clId="{BADBAB09-99BC-4792-B0D1-03E7E75F4F3D}" dt="2024-07-21T15:24:08.566" v="756" actId="20577"/>
        <pc:sldMkLst>
          <pc:docMk/>
          <pc:sldMk cId="229160480" sldId="306"/>
        </pc:sldMkLst>
        <pc:spChg chg="add mod">
          <ac:chgData name="Lorenzo Calandra Buonaura" userId="bb829048448cf286" providerId="LiveId" clId="{BADBAB09-99BC-4792-B0D1-03E7E75F4F3D}" dt="2024-07-21T15:24:08.566" v="756" actId="20577"/>
          <ac:spMkLst>
            <pc:docMk/>
            <pc:sldMk cId="229160480" sldId="306"/>
            <ac:spMk id="3" creationId="{DB42519C-C431-096C-8E8C-721A6B2B2FFF}"/>
          </ac:spMkLst>
        </pc:spChg>
        <pc:spChg chg="del">
          <ac:chgData name="Lorenzo Calandra Buonaura" userId="bb829048448cf286" providerId="LiveId" clId="{BADBAB09-99BC-4792-B0D1-03E7E75F4F3D}" dt="2024-07-21T15:22:00.170" v="716" actId="478"/>
          <ac:spMkLst>
            <pc:docMk/>
            <pc:sldMk cId="229160480" sldId="306"/>
            <ac:spMk id="4" creationId="{38ABD609-0F99-8381-6B8F-B55F5CCFF03E}"/>
          </ac:spMkLst>
        </pc:spChg>
        <pc:spChg chg="add mod">
          <ac:chgData name="Lorenzo Calandra Buonaura" userId="bb829048448cf286" providerId="LiveId" clId="{BADBAB09-99BC-4792-B0D1-03E7E75F4F3D}" dt="2024-07-21T15:22:11.104" v="719"/>
          <ac:spMkLst>
            <pc:docMk/>
            <pc:sldMk cId="229160480" sldId="306"/>
            <ac:spMk id="5" creationId="{985DA0A8-3732-E975-867E-E1A8D692CE7D}"/>
          </ac:spMkLst>
        </pc:spChg>
        <pc:spChg chg="del">
          <ac:chgData name="Lorenzo Calandra Buonaura" userId="bb829048448cf286" providerId="LiveId" clId="{BADBAB09-99BC-4792-B0D1-03E7E75F4F3D}" dt="2024-07-21T15:21:58.600" v="715" actId="478"/>
          <ac:spMkLst>
            <pc:docMk/>
            <pc:sldMk cId="229160480" sldId="306"/>
            <ac:spMk id="6" creationId="{F1D55933-163B-D540-7EFC-65060E76BBBB}"/>
          </ac:spMkLst>
        </pc:spChg>
      </pc:sldChg>
      <pc:sldChg chg="addSp delSp modSp add mod">
        <pc:chgData name="Lorenzo Calandra Buonaura" userId="bb829048448cf286" providerId="LiveId" clId="{BADBAB09-99BC-4792-B0D1-03E7E75F4F3D}" dt="2024-07-21T19:51:41.219" v="6475" actId="1076"/>
        <pc:sldMkLst>
          <pc:docMk/>
          <pc:sldMk cId="626130063" sldId="307"/>
        </pc:sldMkLst>
        <pc:spChg chg="add mod">
          <ac:chgData name="Lorenzo Calandra Buonaura" userId="bb829048448cf286" providerId="LiveId" clId="{BADBAB09-99BC-4792-B0D1-03E7E75F4F3D}" dt="2024-07-21T19:51:41.219" v="6475" actId="1076"/>
          <ac:spMkLst>
            <pc:docMk/>
            <pc:sldMk cId="626130063" sldId="307"/>
            <ac:spMk id="3" creationId="{FE7A2DB9-9AEA-AAFD-36F7-C07E4966EF4E}"/>
          </ac:spMkLst>
        </pc:spChg>
        <pc:spChg chg="del">
          <ac:chgData name="Lorenzo Calandra Buonaura" userId="bb829048448cf286" providerId="LiveId" clId="{BADBAB09-99BC-4792-B0D1-03E7E75F4F3D}" dt="2024-07-21T15:22:04.041" v="718" actId="478"/>
          <ac:spMkLst>
            <pc:docMk/>
            <pc:sldMk cId="626130063" sldId="307"/>
            <ac:spMk id="4" creationId="{38ABD609-0F99-8381-6B8F-B55F5CCFF03E}"/>
          </ac:spMkLst>
        </pc:spChg>
        <pc:spChg chg="add mod">
          <ac:chgData name="Lorenzo Calandra Buonaura" userId="bb829048448cf286" providerId="LiveId" clId="{BADBAB09-99BC-4792-B0D1-03E7E75F4F3D}" dt="2024-07-21T15:24:32.924" v="760" actId="1076"/>
          <ac:spMkLst>
            <pc:docMk/>
            <pc:sldMk cId="626130063" sldId="307"/>
            <ac:spMk id="5" creationId="{1FAF34C0-1072-A8C9-7AC6-1FA0F9CBCC4B}"/>
          </ac:spMkLst>
        </pc:spChg>
        <pc:spChg chg="del">
          <ac:chgData name="Lorenzo Calandra Buonaura" userId="bb829048448cf286" providerId="LiveId" clId="{BADBAB09-99BC-4792-B0D1-03E7E75F4F3D}" dt="2024-07-21T15:22:02.315" v="717" actId="478"/>
          <ac:spMkLst>
            <pc:docMk/>
            <pc:sldMk cId="626130063" sldId="307"/>
            <ac:spMk id="6" creationId="{F1D55933-163B-D540-7EFC-65060E76BBBB}"/>
          </ac:spMkLst>
        </pc:spChg>
      </pc:sldChg>
      <pc:sldChg chg="del">
        <pc:chgData name="Lorenzo Calandra Buonaura" userId="bb829048448cf286" providerId="LiveId" clId="{BADBAB09-99BC-4792-B0D1-03E7E75F4F3D}" dt="2024-07-18T17:40:17.006" v="208" actId="47"/>
        <pc:sldMkLst>
          <pc:docMk/>
          <pc:sldMk cId="2369651404" sldId="307"/>
        </pc:sldMkLst>
      </pc:sldChg>
      <pc:sldChg chg="del">
        <pc:chgData name="Lorenzo Calandra Buonaura" userId="bb829048448cf286" providerId="LiveId" clId="{BADBAB09-99BC-4792-B0D1-03E7E75F4F3D}" dt="2024-07-18T17:40:17.083" v="209" actId="47"/>
        <pc:sldMkLst>
          <pc:docMk/>
          <pc:sldMk cId="2445367552" sldId="308"/>
        </pc:sldMkLst>
      </pc:sldChg>
      <pc:sldChg chg="add del">
        <pc:chgData name="Lorenzo Calandra Buonaura" userId="bb829048448cf286" providerId="LiveId" clId="{BADBAB09-99BC-4792-B0D1-03E7E75F4F3D}" dt="2024-07-21T15:41:14.869" v="1161" actId="47"/>
        <pc:sldMkLst>
          <pc:docMk/>
          <pc:sldMk cId="2806668995" sldId="308"/>
        </pc:sldMkLst>
      </pc:sldChg>
      <pc:sldChg chg="del">
        <pc:chgData name="Lorenzo Calandra Buonaura" userId="bb829048448cf286" providerId="LiveId" clId="{BADBAB09-99BC-4792-B0D1-03E7E75F4F3D}" dt="2024-07-18T17:40:17.157" v="210" actId="47"/>
        <pc:sldMkLst>
          <pc:docMk/>
          <pc:sldMk cId="2160193457" sldId="309"/>
        </pc:sldMkLst>
      </pc:sldChg>
      <pc:sldChg chg="add del">
        <pc:chgData name="Lorenzo Calandra Buonaura" userId="bb829048448cf286" providerId="LiveId" clId="{BADBAB09-99BC-4792-B0D1-03E7E75F4F3D}" dt="2024-07-21T15:41:13.904" v="1160" actId="47"/>
        <pc:sldMkLst>
          <pc:docMk/>
          <pc:sldMk cId="2529061999" sldId="309"/>
        </pc:sldMkLst>
      </pc:sldChg>
      <pc:sldChg chg="add del">
        <pc:chgData name="Lorenzo Calandra Buonaura" userId="bb829048448cf286" providerId="LiveId" clId="{BADBAB09-99BC-4792-B0D1-03E7E75F4F3D}" dt="2024-07-21T15:41:11.774" v="1159" actId="47"/>
        <pc:sldMkLst>
          <pc:docMk/>
          <pc:sldMk cId="1752430985" sldId="310"/>
        </pc:sldMkLst>
      </pc:sldChg>
      <pc:sldChg chg="del">
        <pc:chgData name="Lorenzo Calandra Buonaura" userId="bb829048448cf286" providerId="LiveId" clId="{BADBAB09-99BC-4792-B0D1-03E7E75F4F3D}" dt="2024-07-18T17:40:16.876" v="206" actId="47"/>
        <pc:sldMkLst>
          <pc:docMk/>
          <pc:sldMk cId="3376979846" sldId="310"/>
        </pc:sldMkLst>
      </pc:sldChg>
      <pc:sldChg chg="del">
        <pc:chgData name="Lorenzo Calandra Buonaura" userId="bb829048448cf286" providerId="LiveId" clId="{BADBAB09-99BC-4792-B0D1-03E7E75F4F3D}" dt="2024-07-18T17:40:17.210" v="211" actId="47"/>
        <pc:sldMkLst>
          <pc:docMk/>
          <pc:sldMk cId="2592370487" sldId="311"/>
        </pc:sldMkLst>
      </pc:sldChg>
      <pc:sldChg chg="addSp delSp modSp add mod">
        <pc:chgData name="Lorenzo Calandra Buonaura" userId="bb829048448cf286" providerId="LiveId" clId="{BADBAB09-99BC-4792-B0D1-03E7E75F4F3D}" dt="2024-07-21T15:46:15.515" v="1261" actId="1076"/>
        <pc:sldMkLst>
          <pc:docMk/>
          <pc:sldMk cId="3437085500" sldId="311"/>
        </pc:sldMkLst>
        <pc:spChg chg="del">
          <ac:chgData name="Lorenzo Calandra Buonaura" userId="bb829048448cf286" providerId="LiveId" clId="{BADBAB09-99BC-4792-B0D1-03E7E75F4F3D}" dt="2024-07-21T15:41:07.020" v="1158" actId="478"/>
          <ac:spMkLst>
            <pc:docMk/>
            <pc:sldMk cId="3437085500" sldId="311"/>
            <ac:spMk id="3" creationId="{67C76595-D30E-90E7-F7F6-A18138CB2C46}"/>
          </ac:spMkLst>
        </pc:spChg>
        <pc:spChg chg="add mod">
          <ac:chgData name="Lorenzo Calandra Buonaura" userId="bb829048448cf286" providerId="LiveId" clId="{BADBAB09-99BC-4792-B0D1-03E7E75F4F3D}" dt="2024-07-21T15:46:15.515" v="1261" actId="1076"/>
          <ac:spMkLst>
            <pc:docMk/>
            <pc:sldMk cId="3437085500" sldId="311"/>
            <ac:spMk id="4" creationId="{7692F649-923A-9887-0BAD-20FBC43C5691}"/>
          </ac:spMkLst>
        </pc:spChg>
        <pc:spChg chg="mod">
          <ac:chgData name="Lorenzo Calandra Buonaura" userId="bb829048448cf286" providerId="LiveId" clId="{BADBAB09-99BC-4792-B0D1-03E7E75F4F3D}" dt="2024-07-21T15:41:31.620" v="1183" actId="20577"/>
          <ac:spMkLst>
            <pc:docMk/>
            <pc:sldMk cId="3437085500" sldId="311"/>
            <ac:spMk id="5" creationId="{01D79719-316F-73D6-071F-7BF24B440425}"/>
          </ac:spMkLst>
        </pc:spChg>
        <pc:spChg chg="del">
          <ac:chgData name="Lorenzo Calandra Buonaura" userId="bb829048448cf286" providerId="LiveId" clId="{BADBAB09-99BC-4792-B0D1-03E7E75F4F3D}" dt="2024-07-21T15:41:07.020" v="1158" actId="478"/>
          <ac:spMkLst>
            <pc:docMk/>
            <pc:sldMk cId="3437085500" sldId="311"/>
            <ac:spMk id="7" creationId="{3E4EF2C4-B590-051C-94D6-074B17DC5DF5}"/>
          </ac:spMkLst>
        </pc:spChg>
        <pc:spChg chg="del">
          <ac:chgData name="Lorenzo Calandra Buonaura" userId="bb829048448cf286" providerId="LiveId" clId="{BADBAB09-99BC-4792-B0D1-03E7E75F4F3D}" dt="2024-07-21T15:41:07.020" v="1158" actId="478"/>
          <ac:spMkLst>
            <pc:docMk/>
            <pc:sldMk cId="3437085500" sldId="311"/>
            <ac:spMk id="8" creationId="{89DE6B66-088D-3B22-1351-A0F6C7682635}"/>
          </ac:spMkLst>
        </pc:spChg>
        <pc:spChg chg="add mod">
          <ac:chgData name="Lorenzo Calandra Buonaura" userId="bb829048448cf286" providerId="LiveId" clId="{BADBAB09-99BC-4792-B0D1-03E7E75F4F3D}" dt="2024-07-21T15:45:57.339" v="1259" actId="207"/>
          <ac:spMkLst>
            <pc:docMk/>
            <pc:sldMk cId="3437085500" sldId="311"/>
            <ac:spMk id="9" creationId="{7CA6C03A-28F4-2FB2-272D-D7A3561A0F31}"/>
          </ac:spMkLst>
        </pc:spChg>
        <pc:spChg chg="add del">
          <ac:chgData name="Lorenzo Calandra Buonaura" userId="bb829048448cf286" providerId="LiveId" clId="{BADBAB09-99BC-4792-B0D1-03E7E75F4F3D}" dt="2024-07-21T15:45:09.878" v="1248" actId="478"/>
          <ac:spMkLst>
            <pc:docMk/>
            <pc:sldMk cId="3437085500" sldId="311"/>
            <ac:spMk id="12" creationId="{103BFA9E-9AA1-5950-F13F-5B66AD27244E}"/>
          </ac:spMkLst>
        </pc:spChg>
        <pc:spChg chg="add mod">
          <ac:chgData name="Lorenzo Calandra Buonaura" userId="bb829048448cf286" providerId="LiveId" clId="{BADBAB09-99BC-4792-B0D1-03E7E75F4F3D}" dt="2024-07-21T15:46:09.197" v="1260" actId="1076"/>
          <ac:spMkLst>
            <pc:docMk/>
            <pc:sldMk cId="3437085500" sldId="311"/>
            <ac:spMk id="14" creationId="{A0DC2A34-19D7-7BA8-5F84-556C9516948B}"/>
          </ac:spMkLst>
        </pc:spChg>
        <pc:picChg chg="del">
          <ac:chgData name="Lorenzo Calandra Buonaura" userId="bb829048448cf286" providerId="LiveId" clId="{BADBAB09-99BC-4792-B0D1-03E7E75F4F3D}" dt="2024-07-21T15:41:07.020" v="1158" actId="478"/>
          <ac:picMkLst>
            <pc:docMk/>
            <pc:sldMk cId="3437085500" sldId="311"/>
            <ac:picMk id="6" creationId="{DC72DECA-7038-E2E3-1782-2B8ABFE70849}"/>
          </ac:picMkLst>
        </pc:picChg>
        <pc:picChg chg="del">
          <ac:chgData name="Lorenzo Calandra Buonaura" userId="bb829048448cf286" providerId="LiveId" clId="{BADBAB09-99BC-4792-B0D1-03E7E75F4F3D}" dt="2024-07-21T15:41:07.020" v="1158" actId="478"/>
          <ac:picMkLst>
            <pc:docMk/>
            <pc:sldMk cId="3437085500" sldId="311"/>
            <ac:picMk id="13" creationId="{19095965-6B0B-C897-7CB8-3907B2771067}"/>
          </ac:picMkLst>
        </pc:picChg>
      </pc:sldChg>
      <pc:sldChg chg="del">
        <pc:chgData name="Lorenzo Calandra Buonaura" userId="bb829048448cf286" providerId="LiveId" clId="{BADBAB09-99BC-4792-B0D1-03E7E75F4F3D}" dt="2024-07-18T17:40:17.544" v="212" actId="47"/>
        <pc:sldMkLst>
          <pc:docMk/>
          <pc:sldMk cId="1197766309" sldId="312"/>
        </pc:sldMkLst>
      </pc:sldChg>
      <pc:sldChg chg="add del">
        <pc:chgData name="Lorenzo Calandra Buonaura" userId="bb829048448cf286" providerId="LiveId" clId="{BADBAB09-99BC-4792-B0D1-03E7E75F4F3D}" dt="2024-07-21T15:41:20.351" v="1165"/>
        <pc:sldMkLst>
          <pc:docMk/>
          <pc:sldMk cId="2383503478" sldId="312"/>
        </pc:sldMkLst>
      </pc:sldChg>
      <pc:sldChg chg="addSp modSp add mod">
        <pc:chgData name="Lorenzo Calandra Buonaura" userId="bb829048448cf286" providerId="LiveId" clId="{BADBAB09-99BC-4792-B0D1-03E7E75F4F3D}" dt="2024-07-21T15:54:56.986" v="1823" actId="1076"/>
        <pc:sldMkLst>
          <pc:docMk/>
          <pc:sldMk cId="3745082516" sldId="312"/>
        </pc:sldMkLst>
        <pc:spChg chg="add mod">
          <ac:chgData name="Lorenzo Calandra Buonaura" userId="bb829048448cf286" providerId="LiveId" clId="{BADBAB09-99BC-4792-B0D1-03E7E75F4F3D}" dt="2024-07-21T15:53:00.942" v="1802" actId="20577"/>
          <ac:spMkLst>
            <pc:docMk/>
            <pc:sldMk cId="3745082516" sldId="312"/>
            <ac:spMk id="3" creationId="{5F201BC9-07B8-3D62-A7FD-4EBD705B81EE}"/>
          </ac:spMkLst>
        </pc:spChg>
        <pc:spChg chg="mod">
          <ac:chgData name="Lorenzo Calandra Buonaura" userId="bb829048448cf286" providerId="LiveId" clId="{BADBAB09-99BC-4792-B0D1-03E7E75F4F3D}" dt="2024-07-21T15:46:47.854" v="1288" actId="20577"/>
          <ac:spMkLst>
            <pc:docMk/>
            <pc:sldMk cId="3745082516" sldId="312"/>
            <ac:spMk id="5" creationId="{01D79719-316F-73D6-071F-7BF24B440425}"/>
          </ac:spMkLst>
        </pc:spChg>
        <pc:spChg chg="add mod">
          <ac:chgData name="Lorenzo Calandra Buonaura" userId="bb829048448cf286" providerId="LiveId" clId="{BADBAB09-99BC-4792-B0D1-03E7E75F4F3D}" dt="2024-07-21T15:54:56.986" v="1823" actId="1076"/>
          <ac:spMkLst>
            <pc:docMk/>
            <pc:sldMk cId="3745082516" sldId="312"/>
            <ac:spMk id="6" creationId="{5055BD9D-0FE0-9EA1-35FA-F3BCE263F811}"/>
          </ac:spMkLst>
        </pc:spChg>
      </pc:sldChg>
      <pc:sldChg chg="add del">
        <pc:chgData name="Lorenzo Calandra Buonaura" userId="bb829048448cf286" providerId="LiveId" clId="{BADBAB09-99BC-4792-B0D1-03E7E75F4F3D}" dt="2024-07-21T15:41:19.833" v="1164"/>
        <pc:sldMkLst>
          <pc:docMk/>
          <pc:sldMk cId="962409442" sldId="313"/>
        </pc:sldMkLst>
      </pc:sldChg>
      <pc:sldChg chg="del">
        <pc:chgData name="Lorenzo Calandra Buonaura" userId="bb829048448cf286" providerId="LiveId" clId="{BADBAB09-99BC-4792-B0D1-03E7E75F4F3D}" dt="2024-07-18T17:40:17.711" v="213" actId="47"/>
        <pc:sldMkLst>
          <pc:docMk/>
          <pc:sldMk cId="1413779928" sldId="313"/>
        </pc:sldMkLst>
      </pc:sldChg>
      <pc:sldChg chg="addSp modSp add mod">
        <pc:chgData name="Lorenzo Calandra Buonaura" userId="bb829048448cf286" providerId="LiveId" clId="{BADBAB09-99BC-4792-B0D1-03E7E75F4F3D}" dt="2024-07-21T17:17:18.085" v="2627" actId="20577"/>
        <pc:sldMkLst>
          <pc:docMk/>
          <pc:sldMk cId="2098858257" sldId="313"/>
        </pc:sldMkLst>
        <pc:spChg chg="add mod">
          <ac:chgData name="Lorenzo Calandra Buonaura" userId="bb829048448cf286" providerId="LiveId" clId="{BADBAB09-99BC-4792-B0D1-03E7E75F4F3D}" dt="2024-07-21T17:16:54.125" v="2619" actId="20577"/>
          <ac:spMkLst>
            <pc:docMk/>
            <pc:sldMk cId="2098858257" sldId="313"/>
            <ac:spMk id="4" creationId="{A9785C61-9F46-560E-39A8-3945050A7B0D}"/>
          </ac:spMkLst>
        </pc:spChg>
        <pc:spChg chg="mod">
          <ac:chgData name="Lorenzo Calandra Buonaura" userId="bb829048448cf286" providerId="LiveId" clId="{BADBAB09-99BC-4792-B0D1-03E7E75F4F3D}" dt="2024-07-21T17:17:18.085" v="2627" actId="20577"/>
          <ac:spMkLst>
            <pc:docMk/>
            <pc:sldMk cId="2098858257" sldId="313"/>
            <ac:spMk id="5" creationId="{01D79719-316F-73D6-071F-7BF24B440425}"/>
          </ac:spMkLst>
        </pc:spChg>
        <pc:spChg chg="add mod">
          <ac:chgData name="Lorenzo Calandra Buonaura" userId="bb829048448cf286" providerId="LiveId" clId="{BADBAB09-99BC-4792-B0D1-03E7E75F4F3D}" dt="2024-07-21T17:16:41.021" v="2615" actId="207"/>
          <ac:spMkLst>
            <pc:docMk/>
            <pc:sldMk cId="2098858257" sldId="313"/>
            <ac:spMk id="6" creationId="{9DA179BA-42C9-F305-3A0B-8D0BE19A1578}"/>
          </ac:spMkLst>
        </pc:spChg>
      </pc:sldChg>
      <pc:sldChg chg="addSp modSp add mod">
        <pc:chgData name="Lorenzo Calandra Buonaura" userId="bb829048448cf286" providerId="LiveId" clId="{BADBAB09-99BC-4792-B0D1-03E7E75F4F3D}" dt="2024-07-21T16:00:18.428" v="2523" actId="1076"/>
        <pc:sldMkLst>
          <pc:docMk/>
          <pc:sldMk cId="1633218556" sldId="314"/>
        </pc:sldMkLst>
        <pc:spChg chg="add mod">
          <ac:chgData name="Lorenzo Calandra Buonaura" userId="bb829048448cf286" providerId="LiveId" clId="{BADBAB09-99BC-4792-B0D1-03E7E75F4F3D}" dt="2024-07-21T16:00:18.428" v="2523" actId="1076"/>
          <ac:spMkLst>
            <pc:docMk/>
            <pc:sldMk cId="1633218556" sldId="314"/>
            <ac:spMk id="3" creationId="{5B3F35BE-F1D7-2695-16FC-52AE3F0A625F}"/>
          </ac:spMkLst>
        </pc:spChg>
        <pc:spChg chg="mod">
          <ac:chgData name="Lorenzo Calandra Buonaura" userId="bb829048448cf286" providerId="LiveId" clId="{BADBAB09-99BC-4792-B0D1-03E7E75F4F3D}" dt="2024-07-21T15:56:13.599" v="1893" actId="20577"/>
          <ac:spMkLst>
            <pc:docMk/>
            <pc:sldMk cId="1633218556" sldId="314"/>
            <ac:spMk id="5" creationId="{01D79719-316F-73D6-071F-7BF24B440425}"/>
          </ac:spMkLst>
        </pc:spChg>
      </pc:sldChg>
      <pc:sldChg chg="del">
        <pc:chgData name="Lorenzo Calandra Buonaura" userId="bb829048448cf286" providerId="LiveId" clId="{BADBAB09-99BC-4792-B0D1-03E7E75F4F3D}" dt="2024-07-18T17:40:17.854" v="214" actId="47"/>
        <pc:sldMkLst>
          <pc:docMk/>
          <pc:sldMk cId="3838311322" sldId="314"/>
        </pc:sldMkLst>
      </pc:sldChg>
      <pc:sldChg chg="addSp delSp modSp add mod">
        <pc:chgData name="Lorenzo Calandra Buonaura" userId="bb829048448cf286" providerId="LiveId" clId="{BADBAB09-99BC-4792-B0D1-03E7E75F4F3D}" dt="2024-07-22T00:02:21.073" v="8818" actId="1076"/>
        <pc:sldMkLst>
          <pc:docMk/>
          <pc:sldMk cId="3257412087" sldId="315"/>
        </pc:sldMkLst>
        <pc:spChg chg="mod">
          <ac:chgData name="Lorenzo Calandra Buonaura" userId="bb829048448cf286" providerId="LiveId" clId="{BADBAB09-99BC-4792-B0D1-03E7E75F4F3D}" dt="2024-07-22T00:02:14.863" v="8816" actId="1076"/>
          <ac:spMkLst>
            <pc:docMk/>
            <pc:sldMk cId="3257412087" sldId="315"/>
            <ac:spMk id="4" creationId="{1A914CBC-FE11-D919-D091-200F5C4E5FB1}"/>
          </ac:spMkLst>
        </pc:spChg>
        <pc:spChg chg="mod">
          <ac:chgData name="Lorenzo Calandra Buonaura" userId="bb829048448cf286" providerId="LiveId" clId="{BADBAB09-99BC-4792-B0D1-03E7E75F4F3D}" dt="2024-07-21T17:43:56.466" v="3343" actId="20577"/>
          <ac:spMkLst>
            <pc:docMk/>
            <pc:sldMk cId="3257412087" sldId="315"/>
            <ac:spMk id="5" creationId="{01D79719-316F-73D6-071F-7BF24B440425}"/>
          </ac:spMkLst>
        </pc:spChg>
        <pc:grpChg chg="mod">
          <ac:chgData name="Lorenzo Calandra Buonaura" userId="bb829048448cf286" providerId="LiveId" clId="{BADBAB09-99BC-4792-B0D1-03E7E75F4F3D}" dt="2024-07-21T18:19:52.788" v="3908"/>
          <ac:grpSpMkLst>
            <pc:docMk/>
            <pc:sldMk cId="3257412087" sldId="315"/>
            <ac:grpSpMk id="9" creationId="{AC769DE6-BEFE-9105-7E69-099EBE567E89}"/>
          </ac:grpSpMkLst>
        </pc:grpChg>
        <pc:picChg chg="del">
          <ac:chgData name="Lorenzo Calandra Buonaura" userId="bb829048448cf286" providerId="LiveId" clId="{BADBAB09-99BC-4792-B0D1-03E7E75F4F3D}" dt="2024-07-21T17:44:32.412" v="3349" actId="478"/>
          <ac:picMkLst>
            <pc:docMk/>
            <pc:sldMk cId="3257412087" sldId="315"/>
            <ac:picMk id="6" creationId="{EF00AEB6-5F82-41A1-6DDF-78EA6DA8B4D7}"/>
          </ac:picMkLst>
        </pc:picChg>
        <pc:picChg chg="del">
          <ac:chgData name="Lorenzo Calandra Buonaura" userId="bb829048448cf286" providerId="LiveId" clId="{BADBAB09-99BC-4792-B0D1-03E7E75F4F3D}" dt="2024-07-21T17:44:23.320" v="3344" actId="478"/>
          <ac:picMkLst>
            <pc:docMk/>
            <pc:sldMk cId="3257412087" sldId="315"/>
            <ac:picMk id="7" creationId="{B484BF09-DBE0-9B78-4531-18FDF0DFEC04}"/>
          </ac:picMkLst>
        </pc:picChg>
        <pc:picChg chg="add mod">
          <ac:chgData name="Lorenzo Calandra Buonaura" userId="bb829048448cf286" providerId="LiveId" clId="{BADBAB09-99BC-4792-B0D1-03E7E75F4F3D}" dt="2024-07-22T00:02:21.073" v="8818" actId="1076"/>
          <ac:picMkLst>
            <pc:docMk/>
            <pc:sldMk cId="3257412087" sldId="315"/>
            <ac:picMk id="1026" creationId="{A93E8201-2C33-3A17-4917-5813EB28B571}"/>
          </ac:picMkLst>
        </pc:picChg>
        <pc:picChg chg="add mod">
          <ac:chgData name="Lorenzo Calandra Buonaura" userId="bb829048448cf286" providerId="LiveId" clId="{BADBAB09-99BC-4792-B0D1-03E7E75F4F3D}" dt="2024-07-22T00:02:18.902" v="8817" actId="1076"/>
          <ac:picMkLst>
            <pc:docMk/>
            <pc:sldMk cId="3257412087" sldId="315"/>
            <ac:picMk id="1028" creationId="{11B57827-2DC9-2053-17A3-2DAC88E74C48}"/>
          </ac:picMkLst>
        </pc:picChg>
        <pc:inkChg chg="add del mod">
          <ac:chgData name="Lorenzo Calandra Buonaura" userId="bb829048448cf286" providerId="LiveId" clId="{BADBAB09-99BC-4792-B0D1-03E7E75F4F3D}" dt="2024-07-21T18:19:53.568" v="3909" actId="9405"/>
          <ac:inkMkLst>
            <pc:docMk/>
            <pc:sldMk cId="3257412087" sldId="315"/>
            <ac:inkMk id="3" creationId="{946FDB0A-7807-9666-3D7B-D26E8B2F7CE7}"/>
          </ac:inkMkLst>
        </pc:inkChg>
        <pc:inkChg chg="add del mod">
          <ac:chgData name="Lorenzo Calandra Buonaura" userId="bb829048448cf286" providerId="LiveId" clId="{BADBAB09-99BC-4792-B0D1-03E7E75F4F3D}" dt="2024-07-21T18:19:52.788" v="3908"/>
          <ac:inkMkLst>
            <pc:docMk/>
            <pc:sldMk cId="3257412087" sldId="315"/>
            <ac:inkMk id="8" creationId="{19E2307A-0BD4-DCE6-40DF-55FB4D80EE31}"/>
          </ac:inkMkLst>
        </pc:inkChg>
        <pc:inkChg chg="add">
          <ac:chgData name="Lorenzo Calandra Buonaura" userId="bb829048448cf286" providerId="LiveId" clId="{BADBAB09-99BC-4792-B0D1-03E7E75F4F3D}" dt="2024-07-21T18:20:06.548" v="3910" actId="9405"/>
          <ac:inkMkLst>
            <pc:docMk/>
            <pc:sldMk cId="3257412087" sldId="315"/>
            <ac:inkMk id="11" creationId="{A2D7521F-9B59-622E-8CE0-12BA6222CC3A}"/>
          </ac:inkMkLst>
        </pc:inkChg>
        <pc:inkChg chg="add">
          <ac:chgData name="Lorenzo Calandra Buonaura" userId="bb829048448cf286" providerId="LiveId" clId="{BADBAB09-99BC-4792-B0D1-03E7E75F4F3D}" dt="2024-07-21T18:20:13.845" v="3911" actId="9405"/>
          <ac:inkMkLst>
            <pc:docMk/>
            <pc:sldMk cId="3257412087" sldId="315"/>
            <ac:inkMk id="12" creationId="{CDD70284-35B0-0400-1D9C-4EB3A757C32B}"/>
          </ac:inkMkLst>
        </pc:inkChg>
        <pc:inkChg chg="add">
          <ac:chgData name="Lorenzo Calandra Buonaura" userId="bb829048448cf286" providerId="LiveId" clId="{BADBAB09-99BC-4792-B0D1-03E7E75F4F3D}" dt="2024-07-21T18:20:19.442" v="3912" actId="9405"/>
          <ac:inkMkLst>
            <pc:docMk/>
            <pc:sldMk cId="3257412087" sldId="315"/>
            <ac:inkMk id="13" creationId="{F0827345-C4B0-2B23-70E2-57B5EC37DBE5}"/>
          </ac:inkMkLst>
        </pc:inkChg>
        <pc:inkChg chg="add del">
          <ac:chgData name="Lorenzo Calandra Buonaura" userId="bb829048448cf286" providerId="LiveId" clId="{BADBAB09-99BC-4792-B0D1-03E7E75F4F3D}" dt="2024-07-21T18:20:55.156" v="3916" actId="9405"/>
          <ac:inkMkLst>
            <pc:docMk/>
            <pc:sldMk cId="3257412087" sldId="315"/>
            <ac:inkMk id="14" creationId="{B44B2B7E-C89F-ABE3-1655-53DE957C7015}"/>
          </ac:inkMkLst>
        </pc:inkChg>
        <pc:inkChg chg="add del">
          <ac:chgData name="Lorenzo Calandra Buonaura" userId="bb829048448cf286" providerId="LiveId" clId="{BADBAB09-99BC-4792-B0D1-03E7E75F4F3D}" dt="2024-07-21T18:20:53.789" v="3915" actId="9405"/>
          <ac:inkMkLst>
            <pc:docMk/>
            <pc:sldMk cId="3257412087" sldId="315"/>
            <ac:inkMk id="15" creationId="{D1A28868-D394-A612-D47C-1FC75F2A8F80}"/>
          </ac:inkMkLst>
        </pc:inkChg>
      </pc:sldChg>
      <pc:sldChg chg="del">
        <pc:chgData name="Lorenzo Calandra Buonaura" userId="bb829048448cf286" providerId="LiveId" clId="{BADBAB09-99BC-4792-B0D1-03E7E75F4F3D}" dt="2024-07-18T17:40:18.020" v="215" actId="47"/>
        <pc:sldMkLst>
          <pc:docMk/>
          <pc:sldMk cId="3327678056" sldId="315"/>
        </pc:sldMkLst>
      </pc:sldChg>
      <pc:sldChg chg="addSp delSp modSp add mod">
        <pc:chgData name="Lorenzo Calandra Buonaura" userId="bb829048448cf286" providerId="LiveId" clId="{BADBAB09-99BC-4792-B0D1-03E7E75F4F3D}" dt="2024-07-21T19:34:58.688" v="6438" actId="207"/>
        <pc:sldMkLst>
          <pc:docMk/>
          <pc:sldMk cId="1132334626" sldId="316"/>
        </pc:sldMkLst>
        <pc:spChg chg="add mod">
          <ac:chgData name="Lorenzo Calandra Buonaura" userId="bb829048448cf286" providerId="LiveId" clId="{BADBAB09-99BC-4792-B0D1-03E7E75F4F3D}" dt="2024-07-21T19:34:58.688" v="6438" actId="207"/>
          <ac:spMkLst>
            <pc:docMk/>
            <pc:sldMk cId="1132334626" sldId="316"/>
            <ac:spMk id="3" creationId="{0617C266-14CC-B4B0-E9B3-59054B37A415}"/>
          </ac:spMkLst>
        </pc:spChg>
        <pc:spChg chg="del">
          <ac:chgData name="Lorenzo Calandra Buonaura" userId="bb829048448cf286" providerId="LiveId" clId="{BADBAB09-99BC-4792-B0D1-03E7E75F4F3D}" dt="2024-07-21T18:29:03.141" v="4041" actId="478"/>
          <ac:spMkLst>
            <pc:docMk/>
            <pc:sldMk cId="1132334626" sldId="316"/>
            <ac:spMk id="4" creationId="{1A914CBC-FE11-D919-D091-200F5C4E5FB1}"/>
          </ac:spMkLst>
        </pc:spChg>
        <pc:spChg chg="mod">
          <ac:chgData name="Lorenzo Calandra Buonaura" userId="bb829048448cf286" providerId="LiveId" clId="{BADBAB09-99BC-4792-B0D1-03E7E75F4F3D}" dt="2024-07-21T18:37:36.620" v="4141" actId="20577"/>
          <ac:spMkLst>
            <pc:docMk/>
            <pc:sldMk cId="1132334626" sldId="316"/>
            <ac:spMk id="5" creationId="{01D79719-316F-73D6-071F-7BF24B440425}"/>
          </ac:spMkLst>
        </pc:spChg>
        <pc:picChg chg="add mod">
          <ac:chgData name="Lorenzo Calandra Buonaura" userId="bb829048448cf286" providerId="LiveId" clId="{BADBAB09-99BC-4792-B0D1-03E7E75F4F3D}" dt="2024-07-21T18:37:09.295" v="4137" actId="1076"/>
          <ac:picMkLst>
            <pc:docMk/>
            <pc:sldMk cId="1132334626" sldId="316"/>
            <ac:picMk id="7" creationId="{FCFA1029-1353-0D1E-6366-B030C7FE5BF0}"/>
          </ac:picMkLst>
        </pc:picChg>
        <pc:picChg chg="add mod">
          <ac:chgData name="Lorenzo Calandra Buonaura" userId="bb829048448cf286" providerId="LiveId" clId="{BADBAB09-99BC-4792-B0D1-03E7E75F4F3D}" dt="2024-07-21T18:37:06.129" v="4136" actId="1076"/>
          <ac:picMkLst>
            <pc:docMk/>
            <pc:sldMk cId="1132334626" sldId="316"/>
            <ac:picMk id="9" creationId="{F4CEC439-DE3B-7C85-9C3B-1A3536975FC1}"/>
          </ac:picMkLst>
        </pc:picChg>
        <pc:picChg chg="del">
          <ac:chgData name="Lorenzo Calandra Buonaura" userId="bb829048448cf286" providerId="LiveId" clId="{BADBAB09-99BC-4792-B0D1-03E7E75F4F3D}" dt="2024-07-21T18:28:58.695" v="4039" actId="478"/>
          <ac:picMkLst>
            <pc:docMk/>
            <pc:sldMk cId="1132334626" sldId="316"/>
            <ac:picMk id="1026" creationId="{A93E8201-2C33-3A17-4917-5813EB28B571}"/>
          </ac:picMkLst>
        </pc:picChg>
        <pc:picChg chg="del">
          <ac:chgData name="Lorenzo Calandra Buonaura" userId="bb829048448cf286" providerId="LiveId" clId="{BADBAB09-99BC-4792-B0D1-03E7E75F4F3D}" dt="2024-07-21T18:29:00.902" v="4040" actId="478"/>
          <ac:picMkLst>
            <pc:docMk/>
            <pc:sldMk cId="1132334626" sldId="316"/>
            <ac:picMk id="1028" creationId="{11B57827-2DC9-2053-17A3-2DAC88E74C48}"/>
          </ac:picMkLst>
        </pc:picChg>
      </pc:sldChg>
      <pc:sldChg chg="del">
        <pc:chgData name="Lorenzo Calandra Buonaura" userId="bb829048448cf286" providerId="LiveId" clId="{BADBAB09-99BC-4792-B0D1-03E7E75F4F3D}" dt="2024-07-18T17:40:16.447" v="203" actId="47"/>
        <pc:sldMkLst>
          <pc:docMk/>
          <pc:sldMk cId="2462950719" sldId="316"/>
        </pc:sldMkLst>
      </pc:sldChg>
      <pc:sldChg chg="del">
        <pc:chgData name="Lorenzo Calandra Buonaura" userId="bb829048448cf286" providerId="LiveId" clId="{BADBAB09-99BC-4792-B0D1-03E7E75F4F3D}" dt="2024-07-18T17:40:18.144" v="216" actId="47"/>
        <pc:sldMkLst>
          <pc:docMk/>
          <pc:sldMk cId="802685252" sldId="317"/>
        </pc:sldMkLst>
      </pc:sldChg>
      <pc:sldChg chg="addSp delSp modSp add mod">
        <pc:chgData name="Lorenzo Calandra Buonaura" userId="bb829048448cf286" providerId="LiveId" clId="{BADBAB09-99BC-4792-B0D1-03E7E75F4F3D}" dt="2024-07-21T21:36:21.549" v="6912" actId="1076"/>
        <pc:sldMkLst>
          <pc:docMk/>
          <pc:sldMk cId="2659695693" sldId="317"/>
        </pc:sldMkLst>
        <pc:spChg chg="add del mod">
          <ac:chgData name="Lorenzo Calandra Buonaura" userId="bb829048448cf286" providerId="LiveId" clId="{BADBAB09-99BC-4792-B0D1-03E7E75F4F3D}" dt="2024-07-21T19:35:48.626" v="6445" actId="478"/>
          <ac:spMkLst>
            <pc:docMk/>
            <pc:sldMk cId="2659695693" sldId="317"/>
            <ac:spMk id="3" creationId="{AAB34941-5EE9-55CD-656E-95A657EFC29E}"/>
          </ac:spMkLst>
        </pc:spChg>
        <pc:spChg chg="del">
          <ac:chgData name="Lorenzo Calandra Buonaura" userId="bb829048448cf286" providerId="LiveId" clId="{BADBAB09-99BC-4792-B0D1-03E7E75F4F3D}" dt="2024-07-21T19:19:58.549" v="5833" actId="478"/>
          <ac:spMkLst>
            <pc:docMk/>
            <pc:sldMk cId="2659695693" sldId="317"/>
            <ac:spMk id="4" creationId="{1A914CBC-FE11-D919-D091-200F5C4E5FB1}"/>
          </ac:spMkLst>
        </pc:spChg>
        <pc:spChg chg="mod">
          <ac:chgData name="Lorenzo Calandra Buonaura" userId="bb829048448cf286" providerId="LiveId" clId="{BADBAB09-99BC-4792-B0D1-03E7E75F4F3D}" dt="2024-07-21T19:19:23.258" v="5832" actId="20577"/>
          <ac:spMkLst>
            <pc:docMk/>
            <pc:sldMk cId="2659695693" sldId="317"/>
            <ac:spMk id="5" creationId="{01D79719-316F-73D6-071F-7BF24B440425}"/>
          </ac:spMkLst>
        </pc:spChg>
        <pc:spChg chg="add mod">
          <ac:chgData name="Lorenzo Calandra Buonaura" userId="bb829048448cf286" providerId="LiveId" clId="{BADBAB09-99BC-4792-B0D1-03E7E75F4F3D}" dt="2024-07-21T19:36:08.378" v="6473" actId="6549"/>
          <ac:spMkLst>
            <pc:docMk/>
            <pc:sldMk cId="2659695693" sldId="317"/>
            <ac:spMk id="6" creationId="{51266CEC-DCB7-2810-4192-67FBE04974D9}"/>
          </ac:spMkLst>
        </pc:spChg>
        <pc:picChg chg="add del mod">
          <ac:chgData name="Lorenzo Calandra Buonaura" userId="bb829048448cf286" providerId="LiveId" clId="{BADBAB09-99BC-4792-B0D1-03E7E75F4F3D}" dt="2024-07-21T21:17:56.390" v="6736" actId="478"/>
          <ac:picMkLst>
            <pc:docMk/>
            <pc:sldMk cId="2659695693" sldId="317"/>
            <ac:picMk id="7" creationId="{3CC1AE99-3445-BA0A-B77A-F3B404736F0E}"/>
          </ac:picMkLst>
        </pc:picChg>
        <pc:picChg chg="add mod">
          <ac:chgData name="Lorenzo Calandra Buonaura" userId="bb829048448cf286" providerId="LiveId" clId="{BADBAB09-99BC-4792-B0D1-03E7E75F4F3D}" dt="2024-07-21T21:36:18.226" v="6911" actId="1076"/>
          <ac:picMkLst>
            <pc:docMk/>
            <pc:sldMk cId="2659695693" sldId="317"/>
            <ac:picMk id="9" creationId="{AD84EC25-C678-B47A-9C65-B20948E67B94}"/>
          </ac:picMkLst>
        </pc:picChg>
        <pc:picChg chg="add mod">
          <ac:chgData name="Lorenzo Calandra Buonaura" userId="bb829048448cf286" providerId="LiveId" clId="{BADBAB09-99BC-4792-B0D1-03E7E75F4F3D}" dt="2024-07-21T21:36:21.549" v="6912" actId="1076"/>
          <ac:picMkLst>
            <pc:docMk/>
            <pc:sldMk cId="2659695693" sldId="317"/>
            <ac:picMk id="12" creationId="{3BA40BD4-9D95-7F48-159C-225AC99AA940}"/>
          </ac:picMkLst>
        </pc:picChg>
        <pc:picChg chg="del">
          <ac:chgData name="Lorenzo Calandra Buonaura" userId="bb829048448cf286" providerId="LiveId" clId="{BADBAB09-99BC-4792-B0D1-03E7E75F4F3D}" dt="2024-07-21T19:20:01.113" v="5834" actId="478"/>
          <ac:picMkLst>
            <pc:docMk/>
            <pc:sldMk cId="2659695693" sldId="317"/>
            <ac:picMk id="1026" creationId="{A93E8201-2C33-3A17-4917-5813EB28B571}"/>
          </ac:picMkLst>
        </pc:picChg>
        <pc:picChg chg="del">
          <ac:chgData name="Lorenzo Calandra Buonaura" userId="bb829048448cf286" providerId="LiveId" clId="{BADBAB09-99BC-4792-B0D1-03E7E75F4F3D}" dt="2024-07-21T19:20:02.465" v="5835" actId="478"/>
          <ac:picMkLst>
            <pc:docMk/>
            <pc:sldMk cId="2659695693" sldId="317"/>
            <ac:picMk id="1028" creationId="{11B57827-2DC9-2053-17A3-2DAC88E74C48}"/>
          </ac:picMkLst>
        </pc:picChg>
      </pc:sldChg>
      <pc:sldChg chg="del">
        <pc:chgData name="Lorenzo Calandra Buonaura" userId="bb829048448cf286" providerId="LiveId" clId="{BADBAB09-99BC-4792-B0D1-03E7E75F4F3D}" dt="2024-07-18T17:40:18.443" v="217" actId="47"/>
        <pc:sldMkLst>
          <pc:docMk/>
          <pc:sldMk cId="627037200" sldId="318"/>
        </pc:sldMkLst>
      </pc:sldChg>
      <pc:sldChg chg="modSp add del mod">
        <pc:chgData name="Lorenzo Calandra Buonaura" userId="bb829048448cf286" providerId="LiveId" clId="{BADBAB09-99BC-4792-B0D1-03E7E75F4F3D}" dt="2024-07-21T19:25:52.025" v="5859" actId="47"/>
        <pc:sldMkLst>
          <pc:docMk/>
          <pc:sldMk cId="3239843780" sldId="318"/>
        </pc:sldMkLst>
        <pc:spChg chg="mod">
          <ac:chgData name="Lorenzo Calandra Buonaura" userId="bb829048448cf286" providerId="LiveId" clId="{BADBAB09-99BC-4792-B0D1-03E7E75F4F3D}" dt="2024-07-21T17:46:11.366" v="3396" actId="20577"/>
          <ac:spMkLst>
            <pc:docMk/>
            <pc:sldMk cId="3239843780" sldId="318"/>
            <ac:spMk id="5" creationId="{01D79719-316F-73D6-071F-7BF24B440425}"/>
          </ac:spMkLst>
        </pc:spChg>
      </pc:sldChg>
      <pc:sldChg chg="del">
        <pc:chgData name="Lorenzo Calandra Buonaura" userId="bb829048448cf286" providerId="LiveId" clId="{BADBAB09-99BC-4792-B0D1-03E7E75F4F3D}" dt="2024-07-18T17:40:18.697" v="218" actId="47"/>
        <pc:sldMkLst>
          <pc:docMk/>
          <pc:sldMk cId="146724265" sldId="319"/>
        </pc:sldMkLst>
      </pc:sldChg>
      <pc:sldChg chg="modSp add del mod">
        <pc:chgData name="Lorenzo Calandra Buonaura" userId="bb829048448cf286" providerId="LiveId" clId="{BADBAB09-99BC-4792-B0D1-03E7E75F4F3D}" dt="2024-07-21T19:25:53.070" v="5860" actId="47"/>
        <pc:sldMkLst>
          <pc:docMk/>
          <pc:sldMk cId="1975266767" sldId="319"/>
        </pc:sldMkLst>
        <pc:spChg chg="mod">
          <ac:chgData name="Lorenzo Calandra Buonaura" userId="bb829048448cf286" providerId="LiveId" clId="{BADBAB09-99BC-4792-B0D1-03E7E75F4F3D}" dt="2024-07-21T17:46:24.740" v="3401" actId="20577"/>
          <ac:spMkLst>
            <pc:docMk/>
            <pc:sldMk cId="1975266767" sldId="319"/>
            <ac:spMk id="5" creationId="{01D79719-316F-73D6-071F-7BF24B440425}"/>
          </ac:spMkLst>
        </pc:spChg>
      </pc:sldChg>
      <pc:sldChg chg="del">
        <pc:chgData name="Lorenzo Calandra Buonaura" userId="bb829048448cf286" providerId="LiveId" clId="{BADBAB09-99BC-4792-B0D1-03E7E75F4F3D}" dt="2024-07-18T17:40:18.824" v="219" actId="47"/>
        <pc:sldMkLst>
          <pc:docMk/>
          <pc:sldMk cId="2522058742" sldId="320"/>
        </pc:sldMkLst>
      </pc:sldChg>
      <pc:sldChg chg="modSp add del mod">
        <pc:chgData name="Lorenzo Calandra Buonaura" userId="bb829048448cf286" providerId="LiveId" clId="{BADBAB09-99BC-4792-B0D1-03E7E75F4F3D}" dt="2024-07-21T19:25:54.122" v="5861" actId="47"/>
        <pc:sldMkLst>
          <pc:docMk/>
          <pc:sldMk cId="3446615359" sldId="320"/>
        </pc:sldMkLst>
        <pc:spChg chg="mod">
          <ac:chgData name="Lorenzo Calandra Buonaura" userId="bb829048448cf286" providerId="LiveId" clId="{BADBAB09-99BC-4792-B0D1-03E7E75F4F3D}" dt="2024-07-21T17:46:29.389" v="3404" actId="20577"/>
          <ac:spMkLst>
            <pc:docMk/>
            <pc:sldMk cId="3446615359" sldId="320"/>
            <ac:spMk id="5" creationId="{01D79719-316F-73D6-071F-7BF24B440425}"/>
          </ac:spMkLst>
        </pc:spChg>
      </pc:sldChg>
      <pc:sldChg chg="addSp delSp modSp add mod">
        <pc:chgData name="Lorenzo Calandra Buonaura" userId="bb829048448cf286" providerId="LiveId" clId="{BADBAB09-99BC-4792-B0D1-03E7E75F4F3D}" dt="2024-07-21T18:46:36.801" v="5009" actId="20577"/>
        <pc:sldMkLst>
          <pc:docMk/>
          <pc:sldMk cId="2078448685" sldId="321"/>
        </pc:sldMkLst>
        <pc:spChg chg="mod">
          <ac:chgData name="Lorenzo Calandra Buonaura" userId="bb829048448cf286" providerId="LiveId" clId="{BADBAB09-99BC-4792-B0D1-03E7E75F4F3D}" dt="2024-07-21T18:46:36.801" v="5009" actId="20577"/>
          <ac:spMkLst>
            <pc:docMk/>
            <pc:sldMk cId="2078448685" sldId="321"/>
            <ac:spMk id="3" creationId="{0617C266-14CC-B4B0-E9B3-59054B37A415}"/>
          </ac:spMkLst>
        </pc:spChg>
        <pc:spChg chg="mod">
          <ac:chgData name="Lorenzo Calandra Buonaura" userId="bb829048448cf286" providerId="LiveId" clId="{BADBAB09-99BC-4792-B0D1-03E7E75F4F3D}" dt="2024-07-21T18:40:50.951" v="4174" actId="20577"/>
          <ac:spMkLst>
            <pc:docMk/>
            <pc:sldMk cId="2078448685" sldId="321"/>
            <ac:spMk id="5" creationId="{01D79719-316F-73D6-071F-7BF24B440425}"/>
          </ac:spMkLst>
        </pc:spChg>
        <pc:picChg chg="add mod">
          <ac:chgData name="Lorenzo Calandra Buonaura" userId="bb829048448cf286" providerId="LiveId" clId="{BADBAB09-99BC-4792-B0D1-03E7E75F4F3D}" dt="2024-07-21T18:40:00.446" v="4161" actId="14100"/>
          <ac:picMkLst>
            <pc:docMk/>
            <pc:sldMk cId="2078448685" sldId="321"/>
            <ac:picMk id="6" creationId="{E7537D51-A534-FC45-DA8F-85F57227303F}"/>
          </ac:picMkLst>
        </pc:picChg>
        <pc:picChg chg="del">
          <ac:chgData name="Lorenzo Calandra Buonaura" userId="bb829048448cf286" providerId="LiveId" clId="{BADBAB09-99BC-4792-B0D1-03E7E75F4F3D}" dt="2024-07-21T18:39:00.883" v="4144" actId="478"/>
          <ac:picMkLst>
            <pc:docMk/>
            <pc:sldMk cId="2078448685" sldId="321"/>
            <ac:picMk id="7" creationId="{FCFA1029-1353-0D1E-6366-B030C7FE5BF0}"/>
          </ac:picMkLst>
        </pc:picChg>
        <pc:picChg chg="add mod">
          <ac:chgData name="Lorenzo Calandra Buonaura" userId="bb829048448cf286" providerId="LiveId" clId="{BADBAB09-99BC-4792-B0D1-03E7E75F4F3D}" dt="2024-07-21T18:40:14.467" v="4171" actId="1035"/>
          <ac:picMkLst>
            <pc:docMk/>
            <pc:sldMk cId="2078448685" sldId="321"/>
            <ac:picMk id="8" creationId="{C2367E8E-D117-3FF0-137D-D6F8E143DAC1}"/>
          </ac:picMkLst>
        </pc:picChg>
        <pc:picChg chg="del">
          <ac:chgData name="Lorenzo Calandra Buonaura" userId="bb829048448cf286" providerId="LiveId" clId="{BADBAB09-99BC-4792-B0D1-03E7E75F4F3D}" dt="2024-07-21T18:39:13.026" v="4148" actId="478"/>
          <ac:picMkLst>
            <pc:docMk/>
            <pc:sldMk cId="2078448685" sldId="321"/>
            <ac:picMk id="9" creationId="{F4CEC439-DE3B-7C85-9C3B-1A3536975FC1}"/>
          </ac:picMkLst>
        </pc:picChg>
      </pc:sldChg>
      <pc:sldChg chg="addSp delSp modSp add mod">
        <pc:chgData name="Lorenzo Calandra Buonaura" userId="bb829048448cf286" providerId="LiveId" clId="{BADBAB09-99BC-4792-B0D1-03E7E75F4F3D}" dt="2024-07-21T20:15:50.379" v="6700" actId="478"/>
        <pc:sldMkLst>
          <pc:docMk/>
          <pc:sldMk cId="1249581253" sldId="322"/>
        </pc:sldMkLst>
        <pc:spChg chg="del">
          <ac:chgData name="Lorenzo Calandra Buonaura" userId="bb829048448cf286" providerId="LiveId" clId="{BADBAB09-99BC-4792-B0D1-03E7E75F4F3D}" dt="2024-07-21T18:51:37.365" v="5012" actId="478"/>
          <ac:spMkLst>
            <pc:docMk/>
            <pc:sldMk cId="1249581253" sldId="322"/>
            <ac:spMk id="3" creationId="{0617C266-14CC-B4B0-E9B3-59054B37A415}"/>
          </ac:spMkLst>
        </pc:spChg>
        <pc:spChg chg="mod">
          <ac:chgData name="Lorenzo Calandra Buonaura" userId="bb829048448cf286" providerId="LiveId" clId="{BADBAB09-99BC-4792-B0D1-03E7E75F4F3D}" dt="2024-07-21T18:46:51.962" v="5011" actId="20577"/>
          <ac:spMkLst>
            <pc:docMk/>
            <pc:sldMk cId="1249581253" sldId="322"/>
            <ac:spMk id="5" creationId="{01D79719-316F-73D6-071F-7BF24B440425}"/>
          </ac:spMkLst>
        </pc:spChg>
        <pc:spChg chg="add del mod">
          <ac:chgData name="Lorenzo Calandra Buonaura" userId="bb829048448cf286" providerId="LiveId" clId="{BADBAB09-99BC-4792-B0D1-03E7E75F4F3D}" dt="2024-07-21T18:52:22.358" v="5023" actId="478"/>
          <ac:spMkLst>
            <pc:docMk/>
            <pc:sldMk cId="1249581253" sldId="322"/>
            <ac:spMk id="15" creationId="{4DF89F27-F6FD-79C0-2610-9917DFC9E797}"/>
          </ac:spMkLst>
        </pc:spChg>
        <pc:picChg chg="add del mod">
          <ac:chgData name="Lorenzo Calandra Buonaura" userId="bb829048448cf286" providerId="LiveId" clId="{BADBAB09-99BC-4792-B0D1-03E7E75F4F3D}" dt="2024-07-21T18:52:06.687" v="5019" actId="478"/>
          <ac:picMkLst>
            <pc:docMk/>
            <pc:sldMk cId="1249581253" sldId="322"/>
            <ac:picMk id="6" creationId="{4E648DA6-A1C7-4EF6-E378-0749FA70008D}"/>
          </ac:picMkLst>
        </pc:picChg>
        <pc:picChg chg="del">
          <ac:chgData name="Lorenzo Calandra Buonaura" userId="bb829048448cf286" providerId="LiveId" clId="{BADBAB09-99BC-4792-B0D1-03E7E75F4F3D}" dt="2024-07-21T18:51:38.993" v="5013" actId="478"/>
          <ac:picMkLst>
            <pc:docMk/>
            <pc:sldMk cId="1249581253" sldId="322"/>
            <ac:picMk id="7" creationId="{FCFA1029-1353-0D1E-6366-B030C7FE5BF0}"/>
          </ac:picMkLst>
        </pc:picChg>
        <pc:picChg chg="del">
          <ac:chgData name="Lorenzo Calandra Buonaura" userId="bb829048448cf286" providerId="LiveId" clId="{BADBAB09-99BC-4792-B0D1-03E7E75F4F3D}" dt="2024-07-21T18:51:41.199" v="5015" actId="478"/>
          <ac:picMkLst>
            <pc:docMk/>
            <pc:sldMk cId="1249581253" sldId="322"/>
            <ac:picMk id="9" creationId="{F4CEC439-DE3B-7C85-9C3B-1A3536975FC1}"/>
          </ac:picMkLst>
        </pc:picChg>
        <pc:picChg chg="add del">
          <ac:chgData name="Lorenzo Calandra Buonaura" userId="bb829048448cf286" providerId="LiveId" clId="{BADBAB09-99BC-4792-B0D1-03E7E75F4F3D}" dt="2024-07-21T18:51:57.828" v="5018" actId="478"/>
          <ac:picMkLst>
            <pc:docMk/>
            <pc:sldMk cId="1249581253" sldId="322"/>
            <ac:picMk id="11" creationId="{1E2FF8A8-308C-9226-9AC6-909931C6D386}"/>
          </ac:picMkLst>
        </pc:picChg>
        <pc:picChg chg="add mod">
          <ac:chgData name="Lorenzo Calandra Buonaura" userId="bb829048448cf286" providerId="LiveId" clId="{BADBAB09-99BC-4792-B0D1-03E7E75F4F3D}" dt="2024-07-21T19:04:30.794" v="5060" actId="1076"/>
          <ac:picMkLst>
            <pc:docMk/>
            <pc:sldMk cId="1249581253" sldId="322"/>
            <ac:picMk id="13" creationId="{3A21C849-AB8E-AC36-0402-B0ABDE31AF3A}"/>
          </ac:picMkLst>
        </pc:picChg>
        <pc:picChg chg="add mod">
          <ac:chgData name="Lorenzo Calandra Buonaura" userId="bb829048448cf286" providerId="LiveId" clId="{BADBAB09-99BC-4792-B0D1-03E7E75F4F3D}" dt="2024-07-21T19:04:30.794" v="5060" actId="1076"/>
          <ac:picMkLst>
            <pc:docMk/>
            <pc:sldMk cId="1249581253" sldId="322"/>
            <ac:picMk id="17" creationId="{FB2BB299-0689-2DF7-E0B6-FFD74999FAEB}"/>
          </ac:picMkLst>
        </pc:picChg>
        <pc:picChg chg="add mod">
          <ac:chgData name="Lorenzo Calandra Buonaura" userId="bb829048448cf286" providerId="LiveId" clId="{BADBAB09-99BC-4792-B0D1-03E7E75F4F3D}" dt="2024-07-21T19:04:30.794" v="5060" actId="1076"/>
          <ac:picMkLst>
            <pc:docMk/>
            <pc:sldMk cId="1249581253" sldId="322"/>
            <ac:picMk id="19" creationId="{5CBFE1A5-A7AB-3565-6ECA-D1C074D1DE36}"/>
          </ac:picMkLst>
        </pc:picChg>
        <pc:picChg chg="add mod">
          <ac:chgData name="Lorenzo Calandra Buonaura" userId="bb829048448cf286" providerId="LiveId" clId="{BADBAB09-99BC-4792-B0D1-03E7E75F4F3D}" dt="2024-07-21T19:04:30.794" v="5060" actId="1076"/>
          <ac:picMkLst>
            <pc:docMk/>
            <pc:sldMk cId="1249581253" sldId="322"/>
            <ac:picMk id="21" creationId="{EF9AE251-29F3-BBB5-7E72-77B5F1F24A66}"/>
          </ac:picMkLst>
        </pc:picChg>
        <pc:picChg chg="add mod">
          <ac:chgData name="Lorenzo Calandra Buonaura" userId="bb829048448cf286" providerId="LiveId" clId="{BADBAB09-99BC-4792-B0D1-03E7E75F4F3D}" dt="2024-07-21T19:04:30.794" v="5060" actId="1076"/>
          <ac:picMkLst>
            <pc:docMk/>
            <pc:sldMk cId="1249581253" sldId="322"/>
            <ac:picMk id="23" creationId="{A1407584-6516-6E52-D841-361B1FB59ED6}"/>
          </ac:picMkLst>
        </pc:picChg>
        <pc:picChg chg="add mod">
          <ac:chgData name="Lorenzo Calandra Buonaura" userId="bb829048448cf286" providerId="LiveId" clId="{BADBAB09-99BC-4792-B0D1-03E7E75F4F3D}" dt="2024-07-21T19:04:30.794" v="5060" actId="1076"/>
          <ac:picMkLst>
            <pc:docMk/>
            <pc:sldMk cId="1249581253" sldId="322"/>
            <ac:picMk id="25" creationId="{7CEA9F61-1808-9FE1-32D5-CB274EA7A8C3}"/>
          </ac:picMkLst>
        </pc:picChg>
        <pc:picChg chg="add del mod">
          <ac:chgData name="Lorenzo Calandra Buonaura" userId="bb829048448cf286" providerId="LiveId" clId="{BADBAB09-99BC-4792-B0D1-03E7E75F4F3D}" dt="2024-07-21T20:15:50.379" v="6700" actId="478"/>
          <ac:picMkLst>
            <pc:docMk/>
            <pc:sldMk cId="1249581253" sldId="322"/>
            <ac:picMk id="27" creationId="{873E04D4-5902-F529-8AE1-D2E8596E06EC}"/>
          </ac:picMkLst>
        </pc:picChg>
      </pc:sldChg>
      <pc:sldChg chg="addSp delSp modSp add mod">
        <pc:chgData name="Lorenzo Calandra Buonaura" userId="bb829048448cf286" providerId="LiveId" clId="{BADBAB09-99BC-4792-B0D1-03E7E75F4F3D}" dt="2024-07-21T20:06:57.595" v="6683" actId="20577"/>
        <pc:sldMkLst>
          <pc:docMk/>
          <pc:sldMk cId="535061211" sldId="323"/>
        </pc:sldMkLst>
        <pc:spChg chg="add del mod">
          <ac:chgData name="Lorenzo Calandra Buonaura" userId="bb829048448cf286" providerId="LiveId" clId="{BADBAB09-99BC-4792-B0D1-03E7E75F4F3D}" dt="2024-07-21T19:05:35.084" v="5070"/>
          <ac:spMkLst>
            <pc:docMk/>
            <pc:sldMk cId="535061211" sldId="323"/>
            <ac:spMk id="3" creationId="{DE9D5A97-2819-F065-2EAB-DED0A1AEBC7F}"/>
          </ac:spMkLst>
        </pc:spChg>
        <pc:spChg chg="add mod">
          <ac:chgData name="Lorenzo Calandra Buonaura" userId="bb829048448cf286" providerId="LiveId" clId="{BADBAB09-99BC-4792-B0D1-03E7E75F4F3D}" dt="2024-07-21T20:06:57.595" v="6683" actId="20577"/>
          <ac:spMkLst>
            <pc:docMk/>
            <pc:sldMk cId="535061211" sldId="323"/>
            <ac:spMk id="4" creationId="{AD2EAA9A-500E-D1BD-C540-FC7E28665607}"/>
          </ac:spMkLst>
        </pc:spChg>
        <pc:spChg chg="mod">
          <ac:chgData name="Lorenzo Calandra Buonaura" userId="bb829048448cf286" providerId="LiveId" clId="{BADBAB09-99BC-4792-B0D1-03E7E75F4F3D}" dt="2024-07-21T19:05:08.047" v="5063" actId="20577"/>
          <ac:spMkLst>
            <pc:docMk/>
            <pc:sldMk cId="535061211" sldId="323"/>
            <ac:spMk id="5" creationId="{01D79719-316F-73D6-071F-7BF24B440425}"/>
          </ac:spMkLst>
        </pc:spChg>
        <pc:graphicFrameChg chg="add del mod modGraphic">
          <ac:chgData name="Lorenzo Calandra Buonaura" userId="bb829048448cf286" providerId="LiveId" clId="{BADBAB09-99BC-4792-B0D1-03E7E75F4F3D}" dt="2024-07-21T19:06:56.018" v="5099" actId="478"/>
          <ac:graphicFrameMkLst>
            <pc:docMk/>
            <pc:sldMk cId="535061211" sldId="323"/>
            <ac:graphicFrameMk id="6" creationId="{E58F4D59-A9A5-5C78-7C99-FB053E8CED94}"/>
          </ac:graphicFrameMkLst>
        </pc:graphicFrameChg>
        <pc:graphicFrameChg chg="add mod">
          <ac:chgData name="Lorenzo Calandra Buonaura" userId="bb829048448cf286" providerId="LiveId" clId="{BADBAB09-99BC-4792-B0D1-03E7E75F4F3D}" dt="2024-07-21T19:06:43.283" v="5097"/>
          <ac:graphicFrameMkLst>
            <pc:docMk/>
            <pc:sldMk cId="535061211" sldId="323"/>
            <ac:graphicFrameMk id="7" creationId="{A716CC1A-D912-E653-7288-E63731A3EC7F}"/>
          </ac:graphicFrameMkLst>
        </pc:graphicFrameChg>
        <pc:graphicFrameChg chg="add mod modGraphic">
          <ac:chgData name="Lorenzo Calandra Buonaura" userId="bb829048448cf286" providerId="LiveId" clId="{BADBAB09-99BC-4792-B0D1-03E7E75F4F3D}" dt="2024-07-21T20:06:20.839" v="6680" actId="1076"/>
          <ac:graphicFrameMkLst>
            <pc:docMk/>
            <pc:sldMk cId="535061211" sldId="323"/>
            <ac:graphicFrameMk id="8" creationId="{62CE3E04-0B47-D4DC-0672-16ADA19AAB3F}"/>
          </ac:graphicFrameMkLst>
        </pc:graphicFrameChg>
        <pc:graphicFrameChg chg="add del mod modGraphic">
          <ac:chgData name="Lorenzo Calandra Buonaura" userId="bb829048448cf286" providerId="LiveId" clId="{BADBAB09-99BC-4792-B0D1-03E7E75F4F3D}" dt="2024-07-21T19:12:33.933" v="5233" actId="478"/>
          <ac:graphicFrameMkLst>
            <pc:docMk/>
            <pc:sldMk cId="535061211" sldId="323"/>
            <ac:graphicFrameMk id="9" creationId="{F0C6BABC-AFED-51FD-9529-01CD33643493}"/>
          </ac:graphicFrameMkLst>
        </pc:graphicFrameChg>
        <pc:graphicFrameChg chg="add del mod modGraphic">
          <ac:chgData name="Lorenzo Calandra Buonaura" userId="bb829048448cf286" providerId="LiveId" clId="{BADBAB09-99BC-4792-B0D1-03E7E75F4F3D}" dt="2024-07-21T19:12:35" v="5234" actId="478"/>
          <ac:graphicFrameMkLst>
            <pc:docMk/>
            <pc:sldMk cId="535061211" sldId="323"/>
            <ac:graphicFrameMk id="11" creationId="{BCCF3D1A-0CA0-4B3E-74E3-965013062AF1}"/>
          </ac:graphicFrameMkLst>
        </pc:graphicFrameChg>
        <pc:picChg chg="del">
          <ac:chgData name="Lorenzo Calandra Buonaura" userId="bb829048448cf286" providerId="LiveId" clId="{BADBAB09-99BC-4792-B0D1-03E7E75F4F3D}" dt="2024-07-21T19:05:20.512" v="5065" actId="478"/>
          <ac:picMkLst>
            <pc:docMk/>
            <pc:sldMk cId="535061211" sldId="323"/>
            <ac:picMk id="13" creationId="{3A21C849-AB8E-AC36-0402-B0ABDE31AF3A}"/>
          </ac:picMkLst>
        </pc:picChg>
        <pc:picChg chg="del">
          <ac:chgData name="Lorenzo Calandra Buonaura" userId="bb829048448cf286" providerId="LiveId" clId="{BADBAB09-99BC-4792-B0D1-03E7E75F4F3D}" dt="2024-07-21T19:05:23.524" v="5066" actId="478"/>
          <ac:picMkLst>
            <pc:docMk/>
            <pc:sldMk cId="535061211" sldId="323"/>
            <ac:picMk id="17" creationId="{FB2BB299-0689-2DF7-E0B6-FFD74999FAEB}"/>
          </ac:picMkLst>
        </pc:picChg>
        <pc:picChg chg="del">
          <ac:chgData name="Lorenzo Calandra Buonaura" userId="bb829048448cf286" providerId="LiveId" clId="{BADBAB09-99BC-4792-B0D1-03E7E75F4F3D}" dt="2024-07-21T19:05:14.002" v="5064" actId="478"/>
          <ac:picMkLst>
            <pc:docMk/>
            <pc:sldMk cId="535061211" sldId="323"/>
            <ac:picMk id="19" creationId="{5CBFE1A5-A7AB-3565-6ECA-D1C074D1DE36}"/>
          </ac:picMkLst>
        </pc:picChg>
        <pc:picChg chg="del">
          <ac:chgData name="Lorenzo Calandra Buonaura" userId="bb829048448cf286" providerId="LiveId" clId="{BADBAB09-99BC-4792-B0D1-03E7E75F4F3D}" dt="2024-07-21T19:05:14.002" v="5064" actId="478"/>
          <ac:picMkLst>
            <pc:docMk/>
            <pc:sldMk cId="535061211" sldId="323"/>
            <ac:picMk id="21" creationId="{EF9AE251-29F3-BBB5-7E72-77B5F1F24A66}"/>
          </ac:picMkLst>
        </pc:picChg>
        <pc:picChg chg="del">
          <ac:chgData name="Lorenzo Calandra Buonaura" userId="bb829048448cf286" providerId="LiveId" clId="{BADBAB09-99BC-4792-B0D1-03E7E75F4F3D}" dt="2024-07-21T19:05:14.002" v="5064" actId="478"/>
          <ac:picMkLst>
            <pc:docMk/>
            <pc:sldMk cId="535061211" sldId="323"/>
            <ac:picMk id="23" creationId="{A1407584-6516-6E52-D841-361B1FB59ED6}"/>
          </ac:picMkLst>
        </pc:picChg>
        <pc:picChg chg="del">
          <ac:chgData name="Lorenzo Calandra Buonaura" userId="bb829048448cf286" providerId="LiveId" clId="{BADBAB09-99BC-4792-B0D1-03E7E75F4F3D}" dt="2024-07-21T19:05:14.002" v="5064" actId="478"/>
          <ac:picMkLst>
            <pc:docMk/>
            <pc:sldMk cId="535061211" sldId="323"/>
            <ac:picMk id="25" creationId="{7CEA9F61-1808-9FE1-32D5-CB274EA7A8C3}"/>
          </ac:picMkLst>
        </pc:picChg>
      </pc:sldChg>
      <pc:sldChg chg="addSp modSp add mod">
        <pc:chgData name="Lorenzo Calandra Buonaura" userId="bb829048448cf286" providerId="LiveId" clId="{BADBAB09-99BC-4792-B0D1-03E7E75F4F3D}" dt="2024-07-21T20:13:44.455" v="6696" actId="1076"/>
        <pc:sldMkLst>
          <pc:docMk/>
          <pc:sldMk cId="35665727" sldId="324"/>
        </pc:sldMkLst>
        <pc:spChg chg="mod">
          <ac:chgData name="Lorenzo Calandra Buonaura" userId="bb829048448cf286" providerId="LiveId" clId="{BADBAB09-99BC-4792-B0D1-03E7E75F4F3D}" dt="2024-07-21T19:35:30.836" v="6444" actId="207"/>
          <ac:spMkLst>
            <pc:docMk/>
            <pc:sldMk cId="35665727" sldId="324"/>
            <ac:spMk id="3" creationId="{AAB34941-5EE9-55CD-656E-95A657EFC29E}"/>
          </ac:spMkLst>
        </pc:spChg>
        <pc:spChg chg="mod">
          <ac:chgData name="Lorenzo Calandra Buonaura" userId="bb829048448cf286" providerId="LiveId" clId="{BADBAB09-99BC-4792-B0D1-03E7E75F4F3D}" dt="2024-07-21T19:26:02.266" v="5866" actId="20577"/>
          <ac:spMkLst>
            <pc:docMk/>
            <pc:sldMk cId="35665727" sldId="324"/>
            <ac:spMk id="5" creationId="{01D79719-316F-73D6-071F-7BF24B440425}"/>
          </ac:spMkLst>
        </pc:spChg>
        <pc:picChg chg="add mod">
          <ac:chgData name="Lorenzo Calandra Buonaura" userId="bb829048448cf286" providerId="LiveId" clId="{BADBAB09-99BC-4792-B0D1-03E7E75F4F3D}" dt="2024-07-21T20:13:32.558" v="6694" actId="1076"/>
          <ac:picMkLst>
            <pc:docMk/>
            <pc:sldMk cId="35665727" sldId="324"/>
            <ac:picMk id="6" creationId="{93AFFBFC-EDBF-8F8C-6566-715F91C07996}"/>
          </ac:picMkLst>
        </pc:picChg>
        <pc:picChg chg="add mod">
          <ac:chgData name="Lorenzo Calandra Buonaura" userId="bb829048448cf286" providerId="LiveId" clId="{BADBAB09-99BC-4792-B0D1-03E7E75F4F3D}" dt="2024-07-21T20:13:44.455" v="6696" actId="1076"/>
          <ac:picMkLst>
            <pc:docMk/>
            <pc:sldMk cId="35665727" sldId="324"/>
            <ac:picMk id="8" creationId="{99814EFB-41FC-945A-95B7-701BBF196A55}"/>
          </ac:picMkLst>
        </pc:picChg>
      </pc:sldChg>
      <pc:sldChg chg="add del">
        <pc:chgData name="Lorenzo Calandra Buonaura" userId="bb829048448cf286" providerId="LiveId" clId="{BADBAB09-99BC-4792-B0D1-03E7E75F4F3D}" dt="2024-07-21T19:05:43.716" v="5073" actId="47"/>
        <pc:sldMkLst>
          <pc:docMk/>
          <pc:sldMk cId="1362017908" sldId="324"/>
        </pc:sldMkLst>
      </pc:sldChg>
      <pc:sldChg chg="addSp delSp modSp add mod">
        <pc:chgData name="Lorenzo Calandra Buonaura" userId="bb829048448cf286" providerId="LiveId" clId="{BADBAB09-99BC-4792-B0D1-03E7E75F4F3D}" dt="2024-07-21T21:36:40.154" v="6915" actId="6549"/>
        <pc:sldMkLst>
          <pc:docMk/>
          <pc:sldMk cId="1834282911" sldId="325"/>
        </pc:sldMkLst>
        <pc:spChg chg="del mod">
          <ac:chgData name="Lorenzo Calandra Buonaura" userId="bb829048448cf286" providerId="LiveId" clId="{BADBAB09-99BC-4792-B0D1-03E7E75F4F3D}" dt="2024-07-21T19:35:54.987" v="6447" actId="478"/>
          <ac:spMkLst>
            <pc:docMk/>
            <pc:sldMk cId="1834282911" sldId="325"/>
            <ac:spMk id="3" creationId="{AAB34941-5EE9-55CD-656E-95A657EFC29E}"/>
          </ac:spMkLst>
        </pc:spChg>
        <pc:spChg chg="add mod">
          <ac:chgData name="Lorenzo Calandra Buonaura" userId="bb829048448cf286" providerId="LiveId" clId="{BADBAB09-99BC-4792-B0D1-03E7E75F4F3D}" dt="2024-07-21T21:36:40.154" v="6915" actId="6549"/>
          <ac:spMkLst>
            <pc:docMk/>
            <pc:sldMk cId="1834282911" sldId="325"/>
            <ac:spMk id="4" creationId="{29C1F9AF-B924-0646-814B-1639662EA546}"/>
          </ac:spMkLst>
        </pc:spChg>
        <pc:spChg chg="mod">
          <ac:chgData name="Lorenzo Calandra Buonaura" userId="bb829048448cf286" providerId="LiveId" clId="{BADBAB09-99BC-4792-B0D1-03E7E75F4F3D}" dt="2024-07-21T19:26:12.871" v="5870" actId="20577"/>
          <ac:spMkLst>
            <pc:docMk/>
            <pc:sldMk cId="1834282911" sldId="325"/>
            <ac:spMk id="5" creationId="{01D79719-316F-73D6-071F-7BF24B440425}"/>
          </ac:spMkLst>
        </pc:spChg>
        <pc:picChg chg="add mod">
          <ac:chgData name="Lorenzo Calandra Buonaura" userId="bb829048448cf286" providerId="LiveId" clId="{BADBAB09-99BC-4792-B0D1-03E7E75F4F3D}" dt="2024-07-21T21:36:28.939" v="6913" actId="1076"/>
          <ac:picMkLst>
            <pc:docMk/>
            <pc:sldMk cId="1834282911" sldId="325"/>
            <ac:picMk id="7" creationId="{141119E4-56AC-BC96-C833-CDF3D66AD07A}"/>
          </ac:picMkLst>
        </pc:picChg>
        <pc:picChg chg="add mod">
          <ac:chgData name="Lorenzo Calandra Buonaura" userId="bb829048448cf286" providerId="LiveId" clId="{BADBAB09-99BC-4792-B0D1-03E7E75F4F3D}" dt="2024-07-21T21:36:35.542" v="6914" actId="1076"/>
          <ac:picMkLst>
            <pc:docMk/>
            <pc:sldMk cId="1834282911" sldId="325"/>
            <ac:picMk id="9" creationId="{D2C5A51E-839D-0525-A239-D85BC8E64505}"/>
          </ac:picMkLst>
        </pc:picChg>
      </pc:sldChg>
      <pc:sldChg chg="modSp add del mod">
        <pc:chgData name="Lorenzo Calandra Buonaura" userId="bb829048448cf286" providerId="LiveId" clId="{BADBAB09-99BC-4792-B0D1-03E7E75F4F3D}" dt="2024-07-21T19:27:16.586" v="5876" actId="47"/>
        <pc:sldMkLst>
          <pc:docMk/>
          <pc:sldMk cId="629060236" sldId="326"/>
        </pc:sldMkLst>
        <pc:spChg chg="mod">
          <ac:chgData name="Lorenzo Calandra Buonaura" userId="bb829048448cf286" providerId="LiveId" clId="{BADBAB09-99BC-4792-B0D1-03E7E75F4F3D}" dt="2024-07-21T19:26:19.554" v="5873" actId="6549"/>
          <ac:spMkLst>
            <pc:docMk/>
            <pc:sldMk cId="629060236" sldId="326"/>
            <ac:spMk id="5" creationId="{01D79719-316F-73D6-071F-7BF24B440425}"/>
          </ac:spMkLst>
        </pc:spChg>
      </pc:sldChg>
      <pc:sldChg chg="addSp delSp modSp add mod">
        <pc:chgData name="Lorenzo Calandra Buonaura" userId="bb829048448cf286" providerId="LiveId" clId="{BADBAB09-99BC-4792-B0D1-03E7E75F4F3D}" dt="2024-07-21T21:17:40.878" v="6735" actId="1076"/>
        <pc:sldMkLst>
          <pc:docMk/>
          <pc:sldMk cId="3091083786" sldId="326"/>
        </pc:sldMkLst>
        <pc:spChg chg="mod">
          <ac:chgData name="Lorenzo Calandra Buonaura" userId="bb829048448cf286" providerId="LiveId" clId="{BADBAB09-99BC-4792-B0D1-03E7E75F4F3D}" dt="2024-07-21T20:16:18.145" v="6708" actId="20577"/>
          <ac:spMkLst>
            <pc:docMk/>
            <pc:sldMk cId="3091083786" sldId="326"/>
            <ac:spMk id="5" creationId="{01D79719-316F-73D6-071F-7BF24B440425}"/>
          </ac:spMkLst>
        </pc:spChg>
        <pc:picChg chg="add mod">
          <ac:chgData name="Lorenzo Calandra Buonaura" userId="bb829048448cf286" providerId="LiveId" clId="{BADBAB09-99BC-4792-B0D1-03E7E75F4F3D}" dt="2024-07-21T20:16:24.066" v="6710"/>
          <ac:picMkLst>
            <pc:docMk/>
            <pc:sldMk cId="3091083786" sldId="326"/>
            <ac:picMk id="3" creationId="{57A7EE77-4DAB-6898-A816-9F66F9F6A227}"/>
          </ac:picMkLst>
        </pc:picChg>
        <pc:picChg chg="add mod">
          <ac:chgData name="Lorenzo Calandra Buonaura" userId="bb829048448cf286" providerId="LiveId" clId="{BADBAB09-99BC-4792-B0D1-03E7E75F4F3D}" dt="2024-07-21T21:14:57.235" v="6716" actId="1076"/>
          <ac:picMkLst>
            <pc:docMk/>
            <pc:sldMk cId="3091083786" sldId="326"/>
            <ac:picMk id="6" creationId="{621E03D1-9771-F5A0-1BEA-1F8F2DD735AC}"/>
          </ac:picMkLst>
        </pc:picChg>
        <pc:picChg chg="add mod">
          <ac:chgData name="Lorenzo Calandra Buonaura" userId="bb829048448cf286" providerId="LiveId" clId="{BADBAB09-99BC-4792-B0D1-03E7E75F4F3D}" dt="2024-07-21T21:15:21.045" v="6720" actId="1076"/>
          <ac:picMkLst>
            <pc:docMk/>
            <pc:sldMk cId="3091083786" sldId="326"/>
            <ac:picMk id="8" creationId="{AD311460-A692-DC25-2E98-AC8B702ACC49}"/>
          </ac:picMkLst>
        </pc:picChg>
        <pc:picChg chg="add mod modCrop">
          <ac:chgData name="Lorenzo Calandra Buonaura" userId="bb829048448cf286" providerId="LiveId" clId="{BADBAB09-99BC-4792-B0D1-03E7E75F4F3D}" dt="2024-07-21T21:16:03.257" v="6725" actId="732"/>
          <ac:picMkLst>
            <pc:docMk/>
            <pc:sldMk cId="3091083786" sldId="326"/>
            <ac:picMk id="11" creationId="{D3C900CA-00AA-8367-0561-4979CD860DC0}"/>
          </ac:picMkLst>
        </pc:picChg>
        <pc:picChg chg="del">
          <ac:chgData name="Lorenzo Calandra Buonaura" userId="bb829048448cf286" providerId="LiveId" clId="{BADBAB09-99BC-4792-B0D1-03E7E75F4F3D}" dt="2024-07-21T20:16:23.637" v="6709" actId="478"/>
          <ac:picMkLst>
            <pc:docMk/>
            <pc:sldMk cId="3091083786" sldId="326"/>
            <ac:picMk id="13" creationId="{3A21C849-AB8E-AC36-0402-B0ABDE31AF3A}"/>
          </ac:picMkLst>
        </pc:picChg>
        <pc:picChg chg="add mod">
          <ac:chgData name="Lorenzo Calandra Buonaura" userId="bb829048448cf286" providerId="LiveId" clId="{BADBAB09-99BC-4792-B0D1-03E7E75F4F3D}" dt="2024-07-21T21:16:40.789" v="6730" actId="1076"/>
          <ac:picMkLst>
            <pc:docMk/>
            <pc:sldMk cId="3091083786" sldId="326"/>
            <ac:picMk id="14" creationId="{FDA863E7-141E-BE71-09F1-9BD1DE7B3CD6}"/>
          </ac:picMkLst>
        </pc:picChg>
        <pc:picChg chg="add mod">
          <ac:chgData name="Lorenzo Calandra Buonaura" userId="bb829048448cf286" providerId="LiveId" clId="{BADBAB09-99BC-4792-B0D1-03E7E75F4F3D}" dt="2024-07-21T21:17:40.878" v="6735" actId="1076"/>
          <ac:picMkLst>
            <pc:docMk/>
            <pc:sldMk cId="3091083786" sldId="326"/>
            <ac:picMk id="16" creationId="{6A7DF233-BD43-CA44-6BE3-8259B03FDA71}"/>
          </ac:picMkLst>
        </pc:picChg>
        <pc:picChg chg="del">
          <ac:chgData name="Lorenzo Calandra Buonaura" userId="bb829048448cf286" providerId="LiveId" clId="{BADBAB09-99BC-4792-B0D1-03E7E75F4F3D}" dt="2024-07-21T21:14:53.791" v="6715" actId="478"/>
          <ac:picMkLst>
            <pc:docMk/>
            <pc:sldMk cId="3091083786" sldId="326"/>
            <ac:picMk id="17" creationId="{FB2BB299-0689-2DF7-E0B6-FFD74999FAEB}"/>
          </ac:picMkLst>
        </pc:picChg>
        <pc:picChg chg="del">
          <ac:chgData name="Lorenzo Calandra Buonaura" userId="bb829048448cf286" providerId="LiveId" clId="{BADBAB09-99BC-4792-B0D1-03E7E75F4F3D}" dt="2024-07-21T20:16:25.870" v="6711" actId="478"/>
          <ac:picMkLst>
            <pc:docMk/>
            <pc:sldMk cId="3091083786" sldId="326"/>
            <ac:picMk id="19" creationId="{5CBFE1A5-A7AB-3565-6ECA-D1C074D1DE36}"/>
          </ac:picMkLst>
        </pc:picChg>
        <pc:picChg chg="del">
          <ac:chgData name="Lorenzo Calandra Buonaura" userId="bb829048448cf286" providerId="LiveId" clId="{BADBAB09-99BC-4792-B0D1-03E7E75F4F3D}" dt="2024-07-21T21:15:50.644" v="6723" actId="478"/>
          <ac:picMkLst>
            <pc:docMk/>
            <pc:sldMk cId="3091083786" sldId="326"/>
            <ac:picMk id="21" creationId="{EF9AE251-29F3-BBB5-7E72-77B5F1F24A66}"/>
          </ac:picMkLst>
        </pc:picChg>
        <pc:picChg chg="del">
          <ac:chgData name="Lorenzo Calandra Buonaura" userId="bb829048448cf286" providerId="LiveId" clId="{BADBAB09-99BC-4792-B0D1-03E7E75F4F3D}" dt="2024-07-21T21:16:36.179" v="6729" actId="478"/>
          <ac:picMkLst>
            <pc:docMk/>
            <pc:sldMk cId="3091083786" sldId="326"/>
            <ac:picMk id="23" creationId="{A1407584-6516-6E52-D841-361B1FB59ED6}"/>
          </ac:picMkLst>
        </pc:picChg>
        <pc:picChg chg="del">
          <ac:chgData name="Lorenzo Calandra Buonaura" userId="bb829048448cf286" providerId="LiveId" clId="{BADBAB09-99BC-4792-B0D1-03E7E75F4F3D}" dt="2024-07-21T21:16:41.782" v="6731" actId="478"/>
          <ac:picMkLst>
            <pc:docMk/>
            <pc:sldMk cId="3091083786" sldId="326"/>
            <ac:picMk id="25" creationId="{7CEA9F61-1808-9FE1-32D5-CB274EA7A8C3}"/>
          </ac:picMkLst>
        </pc:picChg>
      </pc:sldChg>
      <pc:sldChg chg="addSp delSp modSp add mod">
        <pc:chgData name="Lorenzo Calandra Buonaura" userId="bb829048448cf286" providerId="LiveId" clId="{BADBAB09-99BC-4792-B0D1-03E7E75F4F3D}" dt="2024-07-21T21:57:18.857" v="7520" actId="1076"/>
        <pc:sldMkLst>
          <pc:docMk/>
          <pc:sldMk cId="433924406" sldId="327"/>
        </pc:sldMkLst>
        <pc:spChg chg="mod">
          <ac:chgData name="Lorenzo Calandra Buonaura" userId="bb829048448cf286" providerId="LiveId" clId="{BADBAB09-99BC-4792-B0D1-03E7E75F4F3D}" dt="2024-07-21T21:57:18.857" v="7520" actId="1076"/>
          <ac:spMkLst>
            <pc:docMk/>
            <pc:sldMk cId="433924406" sldId="327"/>
            <ac:spMk id="4" creationId="{AD2EAA9A-500E-D1BD-C540-FC7E28665607}"/>
          </ac:spMkLst>
        </pc:spChg>
        <pc:spChg chg="mod">
          <ac:chgData name="Lorenzo Calandra Buonaura" userId="bb829048448cf286" providerId="LiveId" clId="{BADBAB09-99BC-4792-B0D1-03E7E75F4F3D}" dt="2024-07-21T21:25:37.247" v="6812" actId="20577"/>
          <ac:spMkLst>
            <pc:docMk/>
            <pc:sldMk cId="433924406" sldId="327"/>
            <ac:spMk id="5" creationId="{01D79719-316F-73D6-071F-7BF24B440425}"/>
          </ac:spMkLst>
        </pc:spChg>
        <pc:graphicFrameChg chg="add del mod">
          <ac:chgData name="Lorenzo Calandra Buonaura" userId="bb829048448cf286" providerId="LiveId" clId="{BADBAB09-99BC-4792-B0D1-03E7E75F4F3D}" dt="2024-07-21T21:28:55.057" v="6828" actId="478"/>
          <ac:graphicFrameMkLst>
            <pc:docMk/>
            <pc:sldMk cId="433924406" sldId="327"/>
            <ac:graphicFrameMk id="3" creationId="{2DC8D4B8-AF21-7B36-8FF0-899ACBF15C22}"/>
          </ac:graphicFrameMkLst>
        </pc:graphicFrameChg>
        <pc:graphicFrameChg chg="mod modGraphic">
          <ac:chgData name="Lorenzo Calandra Buonaura" userId="bb829048448cf286" providerId="LiveId" clId="{BADBAB09-99BC-4792-B0D1-03E7E75F4F3D}" dt="2024-07-21T21:48:44.130" v="7288" actId="1076"/>
          <ac:graphicFrameMkLst>
            <pc:docMk/>
            <pc:sldMk cId="433924406" sldId="327"/>
            <ac:graphicFrameMk id="8" creationId="{62CE3E04-0B47-D4DC-0672-16ADA19AAB3F}"/>
          </ac:graphicFrameMkLst>
        </pc:graphicFrameChg>
      </pc:sldChg>
      <pc:sldChg chg="addSp delSp modSp add mod">
        <pc:chgData name="Lorenzo Calandra Buonaura" userId="bb829048448cf286" providerId="LiveId" clId="{BADBAB09-99BC-4792-B0D1-03E7E75F4F3D}" dt="2024-07-21T23:37:37.609" v="8093" actId="1076"/>
        <pc:sldMkLst>
          <pc:docMk/>
          <pc:sldMk cId="2023077474" sldId="328"/>
        </pc:sldMkLst>
        <pc:spChg chg="mod">
          <ac:chgData name="Lorenzo Calandra Buonaura" userId="bb829048448cf286" providerId="LiveId" clId="{BADBAB09-99BC-4792-B0D1-03E7E75F4F3D}" dt="2024-07-21T23:37:33.605" v="8092" actId="1076"/>
          <ac:spMkLst>
            <pc:docMk/>
            <pc:sldMk cId="2023077474" sldId="328"/>
            <ac:spMk id="4" creationId="{AD2EAA9A-500E-D1BD-C540-FC7E28665607}"/>
          </ac:spMkLst>
        </pc:spChg>
        <pc:spChg chg="mod">
          <ac:chgData name="Lorenzo Calandra Buonaura" userId="bb829048448cf286" providerId="LiveId" clId="{BADBAB09-99BC-4792-B0D1-03E7E75F4F3D}" dt="2024-07-21T21:24:56.467" v="6795" actId="20577"/>
          <ac:spMkLst>
            <pc:docMk/>
            <pc:sldMk cId="2023077474" sldId="328"/>
            <ac:spMk id="5" creationId="{01D79719-316F-73D6-071F-7BF24B440425}"/>
          </ac:spMkLst>
        </pc:spChg>
        <pc:graphicFrameChg chg="add del mod">
          <ac:chgData name="Lorenzo Calandra Buonaura" userId="bb829048448cf286" providerId="LiveId" clId="{BADBAB09-99BC-4792-B0D1-03E7E75F4F3D}" dt="2024-07-21T21:22:40.756" v="6757" actId="478"/>
          <ac:graphicFrameMkLst>
            <pc:docMk/>
            <pc:sldMk cId="2023077474" sldId="328"/>
            <ac:graphicFrameMk id="3" creationId="{7A13C1D7-7C62-5714-8DAB-E46F819A077B}"/>
          </ac:graphicFrameMkLst>
        </pc:graphicFrameChg>
        <pc:graphicFrameChg chg="mod modGraphic">
          <ac:chgData name="Lorenzo Calandra Buonaura" userId="bb829048448cf286" providerId="LiveId" clId="{BADBAB09-99BC-4792-B0D1-03E7E75F4F3D}" dt="2024-07-21T23:37:37.609" v="8093" actId="1076"/>
          <ac:graphicFrameMkLst>
            <pc:docMk/>
            <pc:sldMk cId="2023077474" sldId="328"/>
            <ac:graphicFrameMk id="8" creationId="{62CE3E04-0B47-D4DC-0672-16ADA19AAB3F}"/>
          </ac:graphicFrameMkLst>
        </pc:graphicFrameChg>
      </pc:sldChg>
      <pc:sldChg chg="addSp delSp modSp add mod">
        <pc:chgData name="Lorenzo Calandra Buonaura" userId="bb829048448cf286" providerId="LiveId" clId="{BADBAB09-99BC-4792-B0D1-03E7E75F4F3D}" dt="2024-07-21T23:41:25.256" v="8736" actId="20577"/>
        <pc:sldMkLst>
          <pc:docMk/>
          <pc:sldMk cId="1805145480" sldId="329"/>
        </pc:sldMkLst>
        <pc:spChg chg="mod">
          <ac:chgData name="Lorenzo Calandra Buonaura" userId="bb829048448cf286" providerId="LiveId" clId="{BADBAB09-99BC-4792-B0D1-03E7E75F4F3D}" dt="2024-07-21T23:41:25.256" v="8736" actId="20577"/>
          <ac:spMkLst>
            <pc:docMk/>
            <pc:sldMk cId="1805145480" sldId="329"/>
            <ac:spMk id="4" creationId="{AD2EAA9A-500E-D1BD-C540-FC7E28665607}"/>
          </ac:spMkLst>
        </pc:spChg>
        <pc:spChg chg="mod">
          <ac:chgData name="Lorenzo Calandra Buonaura" userId="bb829048448cf286" providerId="LiveId" clId="{BADBAB09-99BC-4792-B0D1-03E7E75F4F3D}" dt="2024-07-21T21:42:19.961" v="6956" actId="20577"/>
          <ac:spMkLst>
            <pc:docMk/>
            <pc:sldMk cId="1805145480" sldId="329"/>
            <ac:spMk id="5" creationId="{01D79719-316F-73D6-071F-7BF24B440425}"/>
          </ac:spMkLst>
        </pc:spChg>
        <pc:graphicFrameChg chg="add del mod">
          <ac:chgData name="Lorenzo Calandra Buonaura" userId="bb829048448cf286" providerId="LiveId" clId="{BADBAB09-99BC-4792-B0D1-03E7E75F4F3D}" dt="2024-07-21T21:43:22.312" v="6976" actId="478"/>
          <ac:graphicFrameMkLst>
            <pc:docMk/>
            <pc:sldMk cId="1805145480" sldId="329"/>
            <ac:graphicFrameMk id="3" creationId="{4C061D02-74E7-2B75-A52D-FC10E5BE7CEF}"/>
          </ac:graphicFrameMkLst>
        </pc:graphicFrameChg>
        <pc:graphicFrameChg chg="mod modGraphic">
          <ac:chgData name="Lorenzo Calandra Buonaura" userId="bb829048448cf286" providerId="LiveId" clId="{BADBAB09-99BC-4792-B0D1-03E7E75F4F3D}" dt="2024-07-21T23:37:56.230" v="8094" actId="207"/>
          <ac:graphicFrameMkLst>
            <pc:docMk/>
            <pc:sldMk cId="1805145480" sldId="329"/>
            <ac:graphicFrameMk id="8" creationId="{62CE3E04-0B47-D4DC-0672-16ADA19AAB3F}"/>
          </ac:graphicFrameMkLst>
        </pc:graphicFrameChg>
      </pc:sldChg>
      <pc:sldChg chg="addSp delSp modSp add mod">
        <pc:chgData name="Lorenzo Calandra Buonaura" userId="bb829048448cf286" providerId="LiveId" clId="{BADBAB09-99BC-4792-B0D1-03E7E75F4F3D}" dt="2024-07-21T21:34:00.032" v="6885" actId="14100"/>
        <pc:sldMkLst>
          <pc:docMk/>
          <pc:sldMk cId="3147292078" sldId="330"/>
        </pc:sldMkLst>
        <pc:spChg chg="mod">
          <ac:chgData name="Lorenzo Calandra Buonaura" userId="bb829048448cf286" providerId="LiveId" clId="{BADBAB09-99BC-4792-B0D1-03E7E75F4F3D}" dt="2024-07-21T21:25:32.531" v="6808" actId="20577"/>
          <ac:spMkLst>
            <pc:docMk/>
            <pc:sldMk cId="3147292078" sldId="330"/>
            <ac:spMk id="5" creationId="{01D79719-316F-73D6-071F-7BF24B440425}"/>
          </ac:spMkLst>
        </pc:spChg>
        <pc:picChg chg="del">
          <ac:chgData name="Lorenzo Calandra Buonaura" userId="bb829048448cf286" providerId="LiveId" clId="{BADBAB09-99BC-4792-B0D1-03E7E75F4F3D}" dt="2024-07-21T21:30:58.783" v="6860" actId="478"/>
          <ac:picMkLst>
            <pc:docMk/>
            <pc:sldMk cId="3147292078" sldId="330"/>
            <ac:picMk id="3" creationId="{57A7EE77-4DAB-6898-A816-9F66F9F6A227}"/>
          </ac:picMkLst>
        </pc:picChg>
        <pc:picChg chg="del">
          <ac:chgData name="Lorenzo Calandra Buonaura" userId="bb829048448cf286" providerId="LiveId" clId="{BADBAB09-99BC-4792-B0D1-03E7E75F4F3D}" dt="2024-07-21T21:31:06.182" v="6864" actId="478"/>
          <ac:picMkLst>
            <pc:docMk/>
            <pc:sldMk cId="3147292078" sldId="330"/>
            <ac:picMk id="6" creationId="{621E03D1-9771-F5A0-1BEA-1F8F2DD735AC}"/>
          </ac:picMkLst>
        </pc:picChg>
        <pc:picChg chg="add mod">
          <ac:chgData name="Lorenzo Calandra Buonaura" userId="bb829048448cf286" providerId="LiveId" clId="{BADBAB09-99BC-4792-B0D1-03E7E75F4F3D}" dt="2024-07-21T21:31:04.159" v="6862" actId="1076"/>
          <ac:picMkLst>
            <pc:docMk/>
            <pc:sldMk cId="3147292078" sldId="330"/>
            <ac:picMk id="7" creationId="{07A46D1D-E247-7051-C37B-74C04F549475}"/>
          </ac:picMkLst>
        </pc:picChg>
        <pc:picChg chg="del">
          <ac:chgData name="Lorenzo Calandra Buonaura" userId="bb829048448cf286" providerId="LiveId" clId="{BADBAB09-99BC-4792-B0D1-03E7E75F4F3D}" dt="2024-07-21T21:31:05.418" v="6863" actId="478"/>
          <ac:picMkLst>
            <pc:docMk/>
            <pc:sldMk cId="3147292078" sldId="330"/>
            <ac:picMk id="8" creationId="{AD311460-A692-DC25-2E98-AC8B702ACC49}"/>
          </ac:picMkLst>
        </pc:picChg>
        <pc:picChg chg="del">
          <ac:chgData name="Lorenzo Calandra Buonaura" userId="bb829048448cf286" providerId="LiveId" clId="{BADBAB09-99BC-4792-B0D1-03E7E75F4F3D}" dt="2024-07-21T21:31:06.646" v="6865" actId="478"/>
          <ac:picMkLst>
            <pc:docMk/>
            <pc:sldMk cId="3147292078" sldId="330"/>
            <ac:picMk id="11" creationId="{D3C900CA-00AA-8367-0561-4979CD860DC0}"/>
          </ac:picMkLst>
        </pc:picChg>
        <pc:picChg chg="add mod">
          <ac:chgData name="Lorenzo Calandra Buonaura" userId="bb829048448cf286" providerId="LiveId" clId="{BADBAB09-99BC-4792-B0D1-03E7E75F4F3D}" dt="2024-07-21T21:31:53.863" v="6869" actId="1076"/>
          <ac:picMkLst>
            <pc:docMk/>
            <pc:sldMk cId="3147292078" sldId="330"/>
            <ac:picMk id="12" creationId="{8A3503F0-4D96-37AB-1150-5C9BBB5343E3}"/>
          </ac:picMkLst>
        </pc:picChg>
        <pc:picChg chg="del">
          <ac:chgData name="Lorenzo Calandra Buonaura" userId="bb829048448cf286" providerId="LiveId" clId="{BADBAB09-99BC-4792-B0D1-03E7E75F4F3D}" dt="2024-07-21T21:32:26.970" v="6874" actId="478"/>
          <ac:picMkLst>
            <pc:docMk/>
            <pc:sldMk cId="3147292078" sldId="330"/>
            <ac:picMk id="14" creationId="{FDA863E7-141E-BE71-09F1-9BD1DE7B3CD6}"/>
          </ac:picMkLst>
        </pc:picChg>
        <pc:picChg chg="add mod">
          <ac:chgData name="Lorenzo Calandra Buonaura" userId="bb829048448cf286" providerId="LiveId" clId="{BADBAB09-99BC-4792-B0D1-03E7E75F4F3D}" dt="2024-07-21T21:32:25.534" v="6873" actId="1076"/>
          <ac:picMkLst>
            <pc:docMk/>
            <pc:sldMk cId="3147292078" sldId="330"/>
            <ac:picMk id="15" creationId="{4DCB6051-7371-113B-C14A-CBF4B3ACF90D}"/>
          </ac:picMkLst>
        </pc:picChg>
        <pc:picChg chg="del">
          <ac:chgData name="Lorenzo Calandra Buonaura" userId="bb829048448cf286" providerId="LiveId" clId="{BADBAB09-99BC-4792-B0D1-03E7E75F4F3D}" dt="2024-07-21T21:33:34.911" v="6882" actId="478"/>
          <ac:picMkLst>
            <pc:docMk/>
            <pc:sldMk cId="3147292078" sldId="330"/>
            <ac:picMk id="16" creationId="{6A7DF233-BD43-CA44-6BE3-8259B03FDA71}"/>
          </ac:picMkLst>
        </pc:picChg>
        <pc:picChg chg="add mod">
          <ac:chgData name="Lorenzo Calandra Buonaura" userId="bb829048448cf286" providerId="LiveId" clId="{BADBAB09-99BC-4792-B0D1-03E7E75F4F3D}" dt="2024-07-21T21:32:56.645" v="6878" actId="1076"/>
          <ac:picMkLst>
            <pc:docMk/>
            <pc:sldMk cId="3147292078" sldId="330"/>
            <ac:picMk id="18" creationId="{385023C6-C69D-0750-5009-D096E59A6CD6}"/>
          </ac:picMkLst>
        </pc:picChg>
        <pc:picChg chg="add mod">
          <ac:chgData name="Lorenzo Calandra Buonaura" userId="bb829048448cf286" providerId="LiveId" clId="{BADBAB09-99BC-4792-B0D1-03E7E75F4F3D}" dt="2024-07-21T21:33:33.254" v="6881" actId="14100"/>
          <ac:picMkLst>
            <pc:docMk/>
            <pc:sldMk cId="3147292078" sldId="330"/>
            <ac:picMk id="20" creationId="{7C115E67-09FF-1122-5557-0E40BB2EDDA6}"/>
          </ac:picMkLst>
        </pc:picChg>
        <pc:picChg chg="add mod">
          <ac:chgData name="Lorenzo Calandra Buonaura" userId="bb829048448cf286" providerId="LiveId" clId="{BADBAB09-99BC-4792-B0D1-03E7E75F4F3D}" dt="2024-07-21T21:34:00.032" v="6885" actId="14100"/>
          <ac:picMkLst>
            <pc:docMk/>
            <pc:sldMk cId="3147292078" sldId="330"/>
            <ac:picMk id="22" creationId="{83199178-17E5-E689-856C-44ED8D3EF39E}"/>
          </ac:picMkLst>
        </pc:picChg>
      </pc:sldChg>
      <pc:sldChg chg="addSp delSp modSp add mod">
        <pc:chgData name="Lorenzo Calandra Buonaura" userId="bb829048448cf286" providerId="LiveId" clId="{BADBAB09-99BC-4792-B0D1-03E7E75F4F3D}" dt="2024-07-21T21:42:13.063" v="6952" actId="1076"/>
        <pc:sldMkLst>
          <pc:docMk/>
          <pc:sldMk cId="962559645" sldId="331"/>
        </pc:sldMkLst>
        <pc:spChg chg="mod">
          <ac:chgData name="Lorenzo Calandra Buonaura" userId="bb829048448cf286" providerId="LiveId" clId="{BADBAB09-99BC-4792-B0D1-03E7E75F4F3D}" dt="2024-07-21T21:36:59.406" v="6917" actId="20577"/>
          <ac:spMkLst>
            <pc:docMk/>
            <pc:sldMk cId="962559645" sldId="331"/>
            <ac:spMk id="5" creationId="{01D79719-316F-73D6-071F-7BF24B440425}"/>
          </ac:spMkLst>
        </pc:spChg>
        <pc:picChg chg="del">
          <ac:chgData name="Lorenzo Calandra Buonaura" userId="bb829048448cf286" providerId="LiveId" clId="{BADBAB09-99BC-4792-B0D1-03E7E75F4F3D}" dt="2024-07-21T21:37:02.557" v="6918" actId="478"/>
          <ac:picMkLst>
            <pc:docMk/>
            <pc:sldMk cId="962559645" sldId="331"/>
            <ac:picMk id="3" creationId="{57A7EE77-4DAB-6898-A816-9F66F9F6A227}"/>
          </ac:picMkLst>
        </pc:picChg>
        <pc:picChg chg="del">
          <ac:chgData name="Lorenzo Calandra Buonaura" userId="bb829048448cf286" providerId="LiveId" clId="{BADBAB09-99BC-4792-B0D1-03E7E75F4F3D}" dt="2024-07-21T21:39:28.700" v="6925" actId="478"/>
          <ac:picMkLst>
            <pc:docMk/>
            <pc:sldMk cId="962559645" sldId="331"/>
            <ac:picMk id="6" creationId="{621E03D1-9771-F5A0-1BEA-1F8F2DD735AC}"/>
          </ac:picMkLst>
        </pc:picChg>
        <pc:picChg chg="add mod">
          <ac:chgData name="Lorenzo Calandra Buonaura" userId="bb829048448cf286" providerId="LiveId" clId="{BADBAB09-99BC-4792-B0D1-03E7E75F4F3D}" dt="2024-07-21T21:39:27.325" v="6924" actId="1076"/>
          <ac:picMkLst>
            <pc:docMk/>
            <pc:sldMk cId="962559645" sldId="331"/>
            <ac:picMk id="7" creationId="{F72F0171-DFE8-372C-D204-8BE0F54D509D}"/>
          </ac:picMkLst>
        </pc:picChg>
        <pc:picChg chg="del">
          <ac:chgData name="Lorenzo Calandra Buonaura" userId="bb829048448cf286" providerId="LiveId" clId="{BADBAB09-99BC-4792-B0D1-03E7E75F4F3D}" dt="2024-07-21T21:39:55.927" v="6930" actId="478"/>
          <ac:picMkLst>
            <pc:docMk/>
            <pc:sldMk cId="962559645" sldId="331"/>
            <ac:picMk id="8" creationId="{AD311460-A692-DC25-2E98-AC8B702ACC49}"/>
          </ac:picMkLst>
        </pc:picChg>
        <pc:picChg chg="del">
          <ac:chgData name="Lorenzo Calandra Buonaura" userId="bb829048448cf286" providerId="LiveId" clId="{BADBAB09-99BC-4792-B0D1-03E7E75F4F3D}" dt="2024-07-21T21:37:03.402" v="6919" actId="478"/>
          <ac:picMkLst>
            <pc:docMk/>
            <pc:sldMk cId="962559645" sldId="331"/>
            <ac:picMk id="11" creationId="{D3C900CA-00AA-8367-0561-4979CD860DC0}"/>
          </ac:picMkLst>
        </pc:picChg>
        <pc:picChg chg="add mod">
          <ac:chgData name="Lorenzo Calandra Buonaura" userId="bb829048448cf286" providerId="LiveId" clId="{BADBAB09-99BC-4792-B0D1-03E7E75F4F3D}" dt="2024-07-21T21:39:54.575" v="6929" actId="1076"/>
          <ac:picMkLst>
            <pc:docMk/>
            <pc:sldMk cId="962559645" sldId="331"/>
            <ac:picMk id="12" creationId="{29B48757-DFA4-68CB-948B-A066F5BEBC7A}"/>
          </ac:picMkLst>
        </pc:picChg>
        <pc:picChg chg="del">
          <ac:chgData name="Lorenzo Calandra Buonaura" userId="bb829048448cf286" providerId="LiveId" clId="{BADBAB09-99BC-4792-B0D1-03E7E75F4F3D}" dt="2024-07-21T21:37:04.052" v="6920" actId="478"/>
          <ac:picMkLst>
            <pc:docMk/>
            <pc:sldMk cId="962559645" sldId="331"/>
            <ac:picMk id="14" creationId="{FDA863E7-141E-BE71-09F1-9BD1DE7B3CD6}"/>
          </ac:picMkLst>
        </pc:picChg>
        <pc:picChg chg="add mod">
          <ac:chgData name="Lorenzo Calandra Buonaura" userId="bb829048448cf286" providerId="LiveId" clId="{BADBAB09-99BC-4792-B0D1-03E7E75F4F3D}" dt="2024-07-21T21:41:08.562" v="6939" actId="1076"/>
          <ac:picMkLst>
            <pc:docMk/>
            <pc:sldMk cId="962559645" sldId="331"/>
            <ac:picMk id="15" creationId="{F9A03B55-148C-ED88-222E-001E230B1DF2}"/>
          </ac:picMkLst>
        </pc:picChg>
        <pc:picChg chg="add del">
          <ac:chgData name="Lorenzo Calandra Buonaura" userId="bb829048448cf286" providerId="LiveId" clId="{BADBAB09-99BC-4792-B0D1-03E7E75F4F3D}" dt="2024-07-21T21:41:51.085" v="6948" actId="478"/>
          <ac:picMkLst>
            <pc:docMk/>
            <pc:sldMk cId="962559645" sldId="331"/>
            <ac:picMk id="16" creationId="{6A7DF233-BD43-CA44-6BE3-8259B03FDA71}"/>
          </ac:picMkLst>
        </pc:picChg>
        <pc:picChg chg="add mod">
          <ac:chgData name="Lorenzo Calandra Buonaura" userId="bb829048448cf286" providerId="LiveId" clId="{BADBAB09-99BC-4792-B0D1-03E7E75F4F3D}" dt="2024-07-21T21:41:17.274" v="6942" actId="1076"/>
          <ac:picMkLst>
            <pc:docMk/>
            <pc:sldMk cId="962559645" sldId="331"/>
            <ac:picMk id="18" creationId="{8B72A4FB-59F6-5382-875F-1E13C7CB90E6}"/>
          </ac:picMkLst>
        </pc:picChg>
        <pc:picChg chg="add mod">
          <ac:chgData name="Lorenzo Calandra Buonaura" userId="bb829048448cf286" providerId="LiveId" clId="{BADBAB09-99BC-4792-B0D1-03E7E75F4F3D}" dt="2024-07-21T21:41:50.088" v="6947" actId="1076"/>
          <ac:picMkLst>
            <pc:docMk/>
            <pc:sldMk cId="962559645" sldId="331"/>
            <ac:picMk id="20" creationId="{285C3072-9983-6AED-2AB2-30892F6FBABA}"/>
          </ac:picMkLst>
        </pc:picChg>
        <pc:picChg chg="add mod">
          <ac:chgData name="Lorenzo Calandra Buonaura" userId="bb829048448cf286" providerId="LiveId" clId="{BADBAB09-99BC-4792-B0D1-03E7E75F4F3D}" dt="2024-07-21T21:42:13.063" v="6952" actId="1076"/>
          <ac:picMkLst>
            <pc:docMk/>
            <pc:sldMk cId="962559645" sldId="331"/>
            <ac:picMk id="22" creationId="{2007C6A8-F13E-D2F7-697E-F78934024B2A}"/>
          </ac:picMkLst>
        </pc:picChg>
      </pc:sldChg>
      <pc:sldChg chg="new del">
        <pc:chgData name="Lorenzo Calandra Buonaura" userId="bb829048448cf286" providerId="LiveId" clId="{BADBAB09-99BC-4792-B0D1-03E7E75F4F3D}" dt="2024-07-21T23:54:42.709" v="8738" actId="47"/>
        <pc:sldMkLst>
          <pc:docMk/>
          <pc:sldMk cId="401844031" sldId="332"/>
        </pc:sldMkLst>
      </pc:sldChg>
      <pc:sldChg chg="addSp delSp modSp new mod">
        <pc:chgData name="Lorenzo Calandra Buonaura" userId="bb829048448cf286" providerId="LiveId" clId="{BADBAB09-99BC-4792-B0D1-03E7E75F4F3D}" dt="2024-07-22T00:00:32.651" v="8814" actId="1076"/>
        <pc:sldMkLst>
          <pc:docMk/>
          <pc:sldMk cId="610138797" sldId="332"/>
        </pc:sldMkLst>
        <pc:spChg chg="del">
          <ac:chgData name="Lorenzo Calandra Buonaura" userId="bb829048448cf286" providerId="LiveId" clId="{BADBAB09-99BC-4792-B0D1-03E7E75F4F3D}" dt="2024-07-21T23:57:22.591" v="8751" actId="478"/>
          <ac:spMkLst>
            <pc:docMk/>
            <pc:sldMk cId="610138797" sldId="332"/>
            <ac:spMk id="2" creationId="{ECE37EE6-D9D4-79DA-DFDC-8AAC79FB801B}"/>
          </ac:spMkLst>
        </pc:spChg>
        <pc:spChg chg="del">
          <ac:chgData name="Lorenzo Calandra Buonaura" userId="bb829048448cf286" providerId="LiveId" clId="{BADBAB09-99BC-4792-B0D1-03E7E75F4F3D}" dt="2024-07-21T23:55:00.133" v="8745" actId="478"/>
          <ac:spMkLst>
            <pc:docMk/>
            <pc:sldMk cId="610138797" sldId="332"/>
            <ac:spMk id="3" creationId="{41F955F5-A468-D1BC-96CF-139EBFC2D043}"/>
          </ac:spMkLst>
        </pc:spChg>
        <pc:spChg chg="del">
          <ac:chgData name="Lorenzo Calandra Buonaura" userId="bb829048448cf286" providerId="LiveId" clId="{BADBAB09-99BC-4792-B0D1-03E7E75F4F3D}" dt="2024-07-21T23:54:59.049" v="8744" actId="478"/>
          <ac:spMkLst>
            <pc:docMk/>
            <pc:sldMk cId="610138797" sldId="332"/>
            <ac:spMk id="4" creationId="{11B48E5D-68F7-3A26-EFDD-8EB3B58CC2B1}"/>
          </ac:spMkLst>
        </pc:spChg>
        <pc:spChg chg="del">
          <ac:chgData name="Lorenzo Calandra Buonaura" userId="bb829048448cf286" providerId="LiveId" clId="{BADBAB09-99BC-4792-B0D1-03E7E75F4F3D}" dt="2024-07-21T23:54:57.946" v="8743" actId="478"/>
          <ac:spMkLst>
            <pc:docMk/>
            <pc:sldMk cId="610138797" sldId="332"/>
            <ac:spMk id="5" creationId="{7AC2ABBA-54CA-8B28-AC1F-777129EC9EB1}"/>
          </ac:spMkLst>
        </pc:spChg>
        <pc:spChg chg="del">
          <ac:chgData name="Lorenzo Calandra Buonaura" userId="bb829048448cf286" providerId="LiveId" clId="{BADBAB09-99BC-4792-B0D1-03E7E75F4F3D}" dt="2024-07-21T23:54:56.509" v="8742" actId="478"/>
          <ac:spMkLst>
            <pc:docMk/>
            <pc:sldMk cId="610138797" sldId="332"/>
            <ac:spMk id="6" creationId="{B7E7BC3C-BEDB-9887-0E36-93A01C93FBDA}"/>
          </ac:spMkLst>
        </pc:spChg>
        <pc:spChg chg="del">
          <ac:chgData name="Lorenzo Calandra Buonaura" userId="bb829048448cf286" providerId="LiveId" clId="{BADBAB09-99BC-4792-B0D1-03E7E75F4F3D}" dt="2024-07-21T23:54:54.931" v="8741" actId="478"/>
          <ac:spMkLst>
            <pc:docMk/>
            <pc:sldMk cId="610138797" sldId="332"/>
            <ac:spMk id="7" creationId="{26CE0DD2-D52C-4803-B926-3F2211E7DA7E}"/>
          </ac:spMkLst>
        </pc:spChg>
        <pc:spChg chg="del">
          <ac:chgData name="Lorenzo Calandra Buonaura" userId="bb829048448cf286" providerId="LiveId" clId="{BADBAB09-99BC-4792-B0D1-03E7E75F4F3D}" dt="2024-07-21T23:54:50.252" v="8740" actId="22"/>
          <ac:spMkLst>
            <pc:docMk/>
            <pc:sldMk cId="610138797" sldId="332"/>
            <ac:spMk id="8" creationId="{0AC3DCA4-1320-5C48-011C-A1527CB8E7B1}"/>
          </ac:spMkLst>
        </pc:spChg>
        <pc:spChg chg="add del mod">
          <ac:chgData name="Lorenzo Calandra Buonaura" userId="bb829048448cf286" providerId="LiveId" clId="{BADBAB09-99BC-4792-B0D1-03E7E75F4F3D}" dt="2024-07-21T23:57:20.400" v="8750" actId="478"/>
          <ac:spMkLst>
            <pc:docMk/>
            <pc:sldMk cId="610138797" sldId="332"/>
            <ac:spMk id="18" creationId="{D035FD80-3225-966E-2F85-B93649F9BF5C}"/>
          </ac:spMkLst>
        </pc:spChg>
        <pc:spChg chg="add mod">
          <ac:chgData name="Lorenzo Calandra Buonaura" userId="bb829048448cf286" providerId="LiveId" clId="{BADBAB09-99BC-4792-B0D1-03E7E75F4F3D}" dt="2024-07-21T23:57:34.084" v="8756" actId="20577"/>
          <ac:spMkLst>
            <pc:docMk/>
            <pc:sldMk cId="610138797" sldId="332"/>
            <ac:spMk id="19" creationId="{AD0CB51E-3787-F2BC-F07C-54531039AF9B}"/>
          </ac:spMkLst>
        </pc:spChg>
        <pc:graphicFrameChg chg="add del mod">
          <ac:chgData name="Lorenzo Calandra Buonaura" userId="bb829048448cf286" providerId="LiveId" clId="{BADBAB09-99BC-4792-B0D1-03E7E75F4F3D}" dt="2024-07-22T00:00:11.221" v="8810" actId="478"/>
          <ac:graphicFrameMkLst>
            <pc:docMk/>
            <pc:sldMk cId="610138797" sldId="332"/>
            <ac:graphicFrameMk id="20" creationId="{5DCC02FB-847F-38F2-94FC-5FC61F001B96}"/>
          </ac:graphicFrameMkLst>
        </pc:graphicFrameChg>
        <pc:graphicFrameChg chg="add mod modGraphic">
          <ac:chgData name="Lorenzo Calandra Buonaura" userId="bb829048448cf286" providerId="LiveId" clId="{BADBAB09-99BC-4792-B0D1-03E7E75F4F3D}" dt="2024-07-22T00:00:32.651" v="8814" actId="1076"/>
          <ac:graphicFrameMkLst>
            <pc:docMk/>
            <pc:sldMk cId="610138797" sldId="332"/>
            <ac:graphicFrameMk id="21" creationId="{7F15E2FE-DDC0-A36E-70A5-D97BF517A51F}"/>
          </ac:graphicFrameMkLst>
        </pc:graphicFrameChg>
        <pc:picChg chg="add del mod ord">
          <ac:chgData name="Lorenzo Calandra Buonaura" userId="bb829048448cf286" providerId="LiveId" clId="{BADBAB09-99BC-4792-B0D1-03E7E75F4F3D}" dt="2024-07-21T23:57:17.492" v="8749" actId="478"/>
          <ac:picMkLst>
            <pc:docMk/>
            <pc:sldMk cId="610138797" sldId="332"/>
            <ac:picMk id="12" creationId="{6BAFFF30-425E-C8E9-06EA-9EDA9EE0C42E}"/>
          </ac:picMkLst>
        </pc:picChg>
        <pc:picChg chg="add mod">
          <ac:chgData name="Lorenzo Calandra Buonaura" userId="bb829048448cf286" providerId="LiveId" clId="{BADBAB09-99BC-4792-B0D1-03E7E75F4F3D}" dt="2024-07-21T23:58:09.034" v="8767" actId="1076"/>
          <ac:picMkLst>
            <pc:docMk/>
            <pc:sldMk cId="610138797" sldId="332"/>
            <ac:picMk id="14" creationId="{7B58B264-27A7-E241-3276-89285385E1A5}"/>
          </ac:picMkLst>
        </pc:picChg>
        <pc:picChg chg="add mod">
          <ac:chgData name="Lorenzo Calandra Buonaura" userId="bb829048448cf286" providerId="LiveId" clId="{BADBAB09-99BC-4792-B0D1-03E7E75F4F3D}" dt="2024-07-21T23:58:11.129" v="8768" actId="1076"/>
          <ac:picMkLst>
            <pc:docMk/>
            <pc:sldMk cId="610138797" sldId="332"/>
            <ac:picMk id="16" creationId="{D03FBBDA-F7BF-BE6C-59C4-5AB0DB075B8D}"/>
          </ac:picMkLst>
        </pc:picChg>
      </pc:sldChg>
      <pc:sldChg chg="addSp delSp modSp new mod">
        <pc:chgData name="Lorenzo Calandra Buonaura" userId="bb829048448cf286" providerId="LiveId" clId="{BADBAB09-99BC-4792-B0D1-03E7E75F4F3D}" dt="2024-07-22T00:09:17.713" v="9567" actId="14100"/>
        <pc:sldMkLst>
          <pc:docMk/>
          <pc:sldMk cId="653738814" sldId="333"/>
        </pc:sldMkLst>
        <pc:spChg chg="mod">
          <ac:chgData name="Lorenzo Calandra Buonaura" userId="bb829048448cf286" providerId="LiveId" clId="{BADBAB09-99BC-4792-B0D1-03E7E75F4F3D}" dt="2024-07-22T00:09:17.713" v="9567" actId="14100"/>
          <ac:spMkLst>
            <pc:docMk/>
            <pc:sldMk cId="653738814" sldId="333"/>
            <ac:spMk id="2" creationId="{C5FD0550-6DA4-9470-EA82-7C5BF9431127}"/>
          </ac:spMkLst>
        </pc:spChg>
        <pc:spChg chg="del">
          <ac:chgData name="Lorenzo Calandra Buonaura" userId="bb829048448cf286" providerId="LiveId" clId="{BADBAB09-99BC-4792-B0D1-03E7E75F4F3D}" dt="2024-07-22T00:07:47.747" v="9543" actId="478"/>
          <ac:spMkLst>
            <pc:docMk/>
            <pc:sldMk cId="653738814" sldId="333"/>
            <ac:spMk id="3" creationId="{C0BD13A7-5105-927F-D689-5B1A4A1BF6B7}"/>
          </ac:spMkLst>
        </pc:spChg>
        <pc:spChg chg="del">
          <ac:chgData name="Lorenzo Calandra Buonaura" userId="bb829048448cf286" providerId="LiveId" clId="{BADBAB09-99BC-4792-B0D1-03E7E75F4F3D}" dt="2024-07-22T00:06:58.402" v="9508" actId="478"/>
          <ac:spMkLst>
            <pc:docMk/>
            <pc:sldMk cId="653738814" sldId="333"/>
            <ac:spMk id="4" creationId="{A319CA3A-F82A-928C-0B93-945FE6BCE541}"/>
          </ac:spMkLst>
        </pc:spChg>
        <pc:spChg chg="add mod">
          <ac:chgData name="Lorenzo Calandra Buonaura" userId="bb829048448cf286" providerId="LiveId" clId="{BADBAB09-99BC-4792-B0D1-03E7E75F4F3D}" dt="2024-07-22T00:06:58.845" v="9509"/>
          <ac:spMkLst>
            <pc:docMk/>
            <pc:sldMk cId="653738814" sldId="333"/>
            <ac:spMk id="6" creationId="{2C620CAC-4FC7-1CA5-6C01-78CAD993F50F}"/>
          </ac:spMkLst>
        </pc:spChg>
        <pc:spChg chg="add mod">
          <ac:chgData name="Lorenzo Calandra Buonaura" userId="bb829048448cf286" providerId="LiveId" clId="{BADBAB09-99BC-4792-B0D1-03E7E75F4F3D}" dt="2024-07-22T00:08:58.283" v="9564" actId="27636"/>
          <ac:spMkLst>
            <pc:docMk/>
            <pc:sldMk cId="653738814" sldId="333"/>
            <ac:spMk id="7" creationId="{D89D23E8-38AF-2D53-6BCD-5E755D90CC23}"/>
          </ac:spMkLst>
        </pc:spChg>
      </pc:sldChg>
      <pc:sldChg chg="new del">
        <pc:chgData name="Lorenzo Calandra Buonaura" userId="bb829048448cf286" providerId="LiveId" clId="{BADBAB09-99BC-4792-B0D1-03E7E75F4F3D}" dt="2024-07-22T00:13:37.271" v="10199" actId="47"/>
        <pc:sldMkLst>
          <pc:docMk/>
          <pc:sldMk cId="3295240679" sldId="334"/>
        </pc:sldMkLst>
      </pc:sldChg>
    </pc:docChg>
  </pc:docChgLst>
  <pc:docChgLst>
    <pc:chgData name="Andrea Turci" userId="b0212932b52d0bc1" providerId="Windows Live" clId="Web-{01BD91D4-3445-46C6-AF31-3BF4BBE95A84}"/>
    <pc:docChg chg="addSld delSld modSld">
      <pc:chgData name="Andrea Turci" userId="b0212932b52d0bc1" providerId="Windows Live" clId="Web-{01BD91D4-3445-46C6-AF31-3BF4BBE95A84}" dt="2024-07-20T11:04:08.700" v="288" actId="20577"/>
      <pc:docMkLst>
        <pc:docMk/>
      </pc:docMkLst>
      <pc:sldChg chg="addSp modSp">
        <pc:chgData name="Andrea Turci" userId="b0212932b52d0bc1" providerId="Windows Live" clId="Web-{01BD91D4-3445-46C6-AF31-3BF4BBE95A84}" dt="2024-07-20T11:02:01.526" v="258" actId="20577"/>
        <pc:sldMkLst>
          <pc:docMk/>
          <pc:sldMk cId="1634719628" sldId="272"/>
        </pc:sldMkLst>
        <pc:spChg chg="add mod">
          <ac:chgData name="Andrea Turci" userId="b0212932b52d0bc1" providerId="Windows Live" clId="Web-{01BD91D4-3445-46C6-AF31-3BF4BBE95A84}" dt="2024-07-20T10:59:30.914" v="224" actId="20577"/>
          <ac:spMkLst>
            <pc:docMk/>
            <pc:sldMk cId="1634719628" sldId="272"/>
            <ac:spMk id="3" creationId="{054321F1-9356-E9B1-3F02-31A068A9311E}"/>
          </ac:spMkLst>
        </pc:spChg>
        <pc:spChg chg="mod">
          <ac:chgData name="Andrea Turci" userId="b0212932b52d0bc1" providerId="Windows Live" clId="Web-{01BD91D4-3445-46C6-AF31-3BF4BBE95A84}" dt="2024-07-20T11:02:01.526" v="258" actId="20577"/>
          <ac:spMkLst>
            <pc:docMk/>
            <pc:sldMk cId="1634719628" sldId="272"/>
            <ac:spMk id="5" creationId="{01D79719-316F-73D6-071F-7BF24B440425}"/>
          </ac:spMkLst>
        </pc:spChg>
      </pc:sldChg>
      <pc:sldChg chg="add del replId">
        <pc:chgData name="Andrea Turci" userId="b0212932b52d0bc1" providerId="Windows Live" clId="Web-{01BD91D4-3445-46C6-AF31-3BF4BBE95A84}" dt="2024-07-20T11:01:32.728" v="237"/>
        <pc:sldMkLst>
          <pc:docMk/>
          <pc:sldMk cId="1681796219" sldId="277"/>
        </pc:sldMkLst>
      </pc:sldChg>
      <pc:sldChg chg="modSp add replId">
        <pc:chgData name="Andrea Turci" userId="b0212932b52d0bc1" providerId="Windows Live" clId="Web-{01BD91D4-3445-46C6-AF31-3BF4BBE95A84}" dt="2024-07-20T11:04:08.700" v="288" actId="20577"/>
        <pc:sldMkLst>
          <pc:docMk/>
          <pc:sldMk cId="2550332067" sldId="278"/>
        </pc:sldMkLst>
        <pc:spChg chg="mod">
          <ac:chgData name="Andrea Turci" userId="b0212932b52d0bc1" providerId="Windows Live" clId="Web-{01BD91D4-3445-46C6-AF31-3BF4BBE95A84}" dt="2024-07-20T11:04:08.700" v="288" actId="20577"/>
          <ac:spMkLst>
            <pc:docMk/>
            <pc:sldMk cId="2550332067" sldId="278"/>
            <ac:spMk id="3" creationId="{054321F1-9356-E9B1-3F02-31A068A9311E}"/>
          </ac:spMkLst>
        </pc:spChg>
        <pc:spChg chg="mod">
          <ac:chgData name="Andrea Turci" userId="b0212932b52d0bc1" providerId="Windows Live" clId="Web-{01BD91D4-3445-46C6-AF31-3BF4BBE95A84}" dt="2024-07-20T11:01:29.728" v="236" actId="20577"/>
          <ac:spMkLst>
            <pc:docMk/>
            <pc:sldMk cId="2550332067" sldId="278"/>
            <ac:spMk id="5" creationId="{01D79719-316F-73D6-071F-7BF24B44042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FC8D074A-F471-43D1-A7E1-0D28404719F7}" type="datetime1">
              <a:rPr lang="it-IT" smtClean="0"/>
              <a:t>02/12/2024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28EEFA9E-C190-4F5C-8394-BD5F1CD55C0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A7C12685-EAB1-4019-892F-1E7FF3F68064}" type="datetime1">
              <a:rPr lang="it-IT" smtClean="0"/>
              <a:pPr/>
              <a:t>02/12/2024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22289C57-55D7-40A4-A101-E74FAC7A092B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540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lang="it-IT" sz="3600" spc="150" baseline="0"/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buNone/>
              <a:defRPr lang="it-IT" sz="1600"/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/>
              <a:t>Fare clic per modificare lo stile del sottotitolo dello schema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FAI CLIC PER MODIFICARE LO STILE DEL TITOLO DELLO SCHEMA</a:t>
            </a:r>
          </a:p>
        </p:txBody>
      </p:sp>
      <p:sp>
        <p:nvSpPr>
          <p:cNvPr id="7" name="Segnaposto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Fare clic sull'icona per aggiungere un elemento grafico SmartArt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 dirty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en-US" dirty="0"/>
              <a:t>GROUP 2 – QUANTUM GAME OF LIFE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emento gra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FAI CLIC PER MODIFICARE IL TITOLO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it-IT" sz="2000"/>
            </a:lvl1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egnaposto tes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it-IT" sz="2000"/>
            </a:lvl1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8" name="Segnaposto tes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it-IT" sz="2000"/>
            </a:lvl1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Segnaposto tes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it-IT" sz="2000"/>
            </a:lvl1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34" name="Segnaposto tes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1400" spc="50" baseline="0"/>
            </a:lvl1pPr>
          </a:lstStyle>
          <a:p>
            <a:pPr lvl="0" rtl="0"/>
            <a:r>
              <a:rPr lang="it-IT"/>
              <a:t>Fai clic per modificare lo stile del testo dello schema.</a:t>
            </a:r>
          </a:p>
        </p:txBody>
      </p:sp>
      <p:sp>
        <p:nvSpPr>
          <p:cNvPr id="35" name="Segnaposto tes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1400" spc="50" baseline="0"/>
            </a:lvl1pPr>
          </a:lstStyle>
          <a:p>
            <a:pPr lvl="0" rtl="0"/>
            <a:r>
              <a:rPr lang="it-IT"/>
              <a:t>Fai clic per modificare lo stile del testo dello schema.</a:t>
            </a:r>
          </a:p>
        </p:txBody>
      </p:sp>
      <p:sp>
        <p:nvSpPr>
          <p:cNvPr id="36" name="Segnaposto tes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1400" spc="50" baseline="0"/>
            </a:lvl1pPr>
          </a:lstStyle>
          <a:p>
            <a:pPr lvl="0" rtl="0"/>
            <a:r>
              <a:rPr lang="it-IT"/>
              <a:t>Fai clic per modificare lo stile del testo dello schema.</a:t>
            </a:r>
          </a:p>
        </p:txBody>
      </p:sp>
      <p:sp>
        <p:nvSpPr>
          <p:cNvPr id="37" name="Segnaposto tes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1400" spc="50" baseline="0"/>
            </a:lvl1pPr>
          </a:lstStyle>
          <a:p>
            <a:pPr lvl="0" rtl="0"/>
            <a:r>
              <a:rPr lang="it-IT"/>
              <a:t>Fai clic per modificare lo stile del testo dello schema.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dirty="0"/>
              <a:t>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en-US" dirty="0"/>
              <a:t>GROUP 2 – QUANTUM GAME OF LIFE</a:t>
            </a: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 rtl="0"/>
              <a:t>‹N›</a:t>
            </a:fld>
            <a:endParaRPr lang="it-IT" dirty="0"/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it-IT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FAI CLIC PER MODIFICARE IL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it-IT" sz="1400" spc="50" baseline="0"/>
            </a:lvl1pPr>
            <a:lvl2pPr marL="457200" indent="0">
              <a:lnSpc>
                <a:spcPct val="100000"/>
              </a:lnSpc>
              <a:buNone/>
              <a:defRPr lang="it-IT" sz="1400" spc="50" baseline="0"/>
            </a:lvl2pPr>
            <a:lvl3pPr marL="914400" indent="0">
              <a:lnSpc>
                <a:spcPct val="100000"/>
              </a:lnSpc>
              <a:buNone/>
              <a:defRPr lang="it-IT" sz="1400" spc="50" baseline="0"/>
            </a:lvl3pPr>
            <a:lvl4pPr marL="1371600" indent="0">
              <a:lnSpc>
                <a:spcPct val="100000"/>
              </a:lnSpc>
              <a:buNone/>
              <a:defRPr lang="it-IT" sz="1400" spc="50" baseline="0"/>
            </a:lvl4pPr>
            <a:lvl5pPr marL="1828800" indent="0">
              <a:lnSpc>
                <a:spcPct val="100000"/>
              </a:lnSpc>
              <a:buNone/>
              <a:defRPr lang="it-IT" sz="1400" spc="50" baseline="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it-IT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FAI CLIC PER MODIFICARE IL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it-IT" sz="1400" spc="50" baseline="0"/>
            </a:lvl1pPr>
            <a:lvl2pPr marL="457200" indent="0">
              <a:lnSpc>
                <a:spcPct val="100000"/>
              </a:lnSpc>
              <a:buNone/>
              <a:defRPr lang="it-IT" sz="1400" spc="50" baseline="0"/>
            </a:lvl2pPr>
            <a:lvl3pPr marL="914400" indent="0">
              <a:lnSpc>
                <a:spcPct val="100000"/>
              </a:lnSpc>
              <a:buNone/>
              <a:defRPr lang="it-IT" sz="1400" spc="50" baseline="0"/>
            </a:lvl3pPr>
            <a:lvl4pPr marL="1371600" indent="0">
              <a:lnSpc>
                <a:spcPct val="100000"/>
              </a:lnSpc>
              <a:buNone/>
              <a:defRPr lang="it-IT" sz="1400" spc="50" baseline="0"/>
            </a:lvl4pPr>
            <a:lvl5pPr marL="1828800" indent="0">
              <a:lnSpc>
                <a:spcPct val="100000"/>
              </a:lnSpc>
              <a:buNone/>
              <a:defRPr lang="it-IT" sz="1400" spc="50" baseline="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 dirty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en-US" dirty="0"/>
              <a:t>GROUP 2 – QUANTUM GAME OF LIFE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 rtl="0"/>
              <a:t>‹N›</a:t>
            </a:fld>
            <a:endParaRPr lang="it-IT" dirty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it-IT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FAI CLIC PER MODIFICARE IL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it-IT" sz="1400" spc="50" baseline="0"/>
            </a:lvl1pPr>
            <a:lvl2pPr marL="457200" indent="0">
              <a:lnSpc>
                <a:spcPct val="100000"/>
              </a:lnSpc>
              <a:buNone/>
              <a:defRPr lang="it-IT" sz="1400" spc="50" baseline="0"/>
            </a:lvl2pPr>
            <a:lvl3pPr marL="914400" indent="0">
              <a:lnSpc>
                <a:spcPct val="100000"/>
              </a:lnSpc>
              <a:buNone/>
              <a:defRPr lang="it-IT" sz="1400" spc="50" baseline="0"/>
            </a:lvl3pPr>
            <a:lvl4pPr marL="1371600" indent="0">
              <a:lnSpc>
                <a:spcPct val="100000"/>
              </a:lnSpc>
              <a:buNone/>
              <a:defRPr lang="it-IT" sz="1400" spc="50" baseline="0"/>
            </a:lvl4pPr>
            <a:lvl5pPr marL="1828800" indent="0">
              <a:lnSpc>
                <a:spcPct val="100000"/>
              </a:lnSpc>
              <a:buNone/>
              <a:defRPr lang="it-IT" sz="1400" spc="50" baseline="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it-IT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FAI CLIC PER MODIFICARE IL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it-IT" sz="1400" spc="50" baseline="0"/>
            </a:lvl1pPr>
            <a:lvl2pPr marL="457200" indent="0">
              <a:lnSpc>
                <a:spcPct val="100000"/>
              </a:lnSpc>
              <a:buNone/>
              <a:defRPr lang="it-IT" sz="1400" spc="50" baseline="0"/>
            </a:lvl2pPr>
            <a:lvl3pPr marL="914400" indent="0">
              <a:lnSpc>
                <a:spcPct val="100000"/>
              </a:lnSpc>
              <a:buNone/>
              <a:defRPr lang="it-IT" sz="1400" spc="50" baseline="0"/>
            </a:lvl3pPr>
            <a:lvl4pPr marL="1371600" indent="0">
              <a:lnSpc>
                <a:spcPct val="100000"/>
              </a:lnSpc>
              <a:buNone/>
              <a:defRPr lang="it-IT" sz="1400" spc="50" baseline="0"/>
            </a:lvl4pPr>
            <a:lvl5pPr marL="1828800" indent="0">
              <a:lnSpc>
                <a:spcPct val="100000"/>
              </a:lnSpc>
              <a:buNone/>
              <a:defRPr lang="it-IT" sz="1400" spc="50" baseline="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it-IT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FAI CLIC PER MODIFICARE IL TESTO DELLO SCHEMA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it-IT" sz="1400" spc="50" baseline="0"/>
            </a:lvl1pPr>
            <a:lvl2pPr marL="457200" indent="0">
              <a:lnSpc>
                <a:spcPct val="100000"/>
              </a:lnSpc>
              <a:buNone/>
              <a:defRPr lang="it-IT" sz="1400" spc="50" baseline="0"/>
            </a:lvl2pPr>
            <a:lvl3pPr marL="914400" indent="0">
              <a:lnSpc>
                <a:spcPct val="100000"/>
              </a:lnSpc>
              <a:buNone/>
              <a:defRPr lang="it-IT" sz="1400" spc="50" baseline="0"/>
            </a:lvl3pPr>
            <a:lvl4pPr marL="1371600" indent="0">
              <a:lnSpc>
                <a:spcPct val="100000"/>
              </a:lnSpc>
              <a:buNone/>
              <a:defRPr lang="it-IT" sz="1400" spc="50" baseline="0"/>
            </a:lvl4pPr>
            <a:lvl5pPr marL="1828800" indent="0">
              <a:lnSpc>
                <a:spcPct val="100000"/>
              </a:lnSpc>
              <a:buNone/>
              <a:defRPr lang="it-IT" sz="1400" spc="50" baseline="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 dirty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en-US" dirty="0"/>
              <a:t>GROUP 2 – QUANTUM GAME OF LIFE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 rtl="0"/>
              <a:t>‹N›</a:t>
            </a:fld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it-IT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it-IT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it-IT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egnaposto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 dirty="0"/>
              <a:t>20XX</a:t>
            </a:r>
          </a:p>
        </p:txBody>
      </p:sp>
      <p:sp>
        <p:nvSpPr>
          <p:cNvPr id="22" name="Segnaposto piè di pa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en-US" dirty="0"/>
              <a:t>GROUP 2 – QUANTUM GAME OF LIFE</a:t>
            </a:r>
            <a:endParaRPr lang="it-IT" dirty="0"/>
          </a:p>
        </p:txBody>
      </p:sp>
      <p:sp>
        <p:nvSpPr>
          <p:cNvPr id="24" name="Segnaposto numero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it-IT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it-IT"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/>
              <a:t>Fare clic per modificare lo stile del sottotitolo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Segnaposto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 dirty="0"/>
              <a:t>20XX</a:t>
            </a:r>
          </a:p>
        </p:txBody>
      </p:sp>
      <p:sp>
        <p:nvSpPr>
          <p:cNvPr id="10" name="Segnaposto piè di pagina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en-US" dirty="0"/>
              <a:t>GROUP 2 – QUANTUM GAME OF LIFE</a:t>
            </a:r>
            <a:endParaRPr lang="it-IT" dirty="0"/>
          </a:p>
        </p:txBody>
      </p:sp>
      <p:sp>
        <p:nvSpPr>
          <p:cNvPr id="11" name="Segnaposto numero diapositiva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it-IT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lang="it-IT"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lang="it-IT"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lang="it-IT"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lang="it-IT"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lang="it-IT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 dirty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en-US" dirty="0"/>
              <a:t>GROUP 2 – QUANTUM GAME OF LIFE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it-IT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it-IT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it-IT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 dirty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en-US" dirty="0"/>
              <a:t>GROUP 2 – QUANTUM GAME OF LIFE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 rtl="0"/>
              <a:t>‹N›</a:t>
            </a:fld>
            <a:endParaRPr lang="it-IT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rruzione di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rtlCol="0" anchor="b">
            <a:noAutofit/>
          </a:bodyPr>
          <a:lstStyle>
            <a:lvl1pPr algn="l">
              <a:defRPr lang="it-IT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 rtlCol="0">
            <a:normAutofit/>
          </a:bodyPr>
          <a:lstStyle>
            <a:lvl1pPr marL="0" indent="0" algn="l">
              <a:buNone/>
              <a:defRPr lang="it-IT" sz="1600">
                <a:solidFill>
                  <a:schemeClr val="bg1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/>
              <a:t>Fare clic per modificare lo stile del sottotitolo dello schema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FAI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 dirty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en-US" dirty="0"/>
              <a:t>GROUP 2 – QUANTUM GAME OF LIFE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7" name="Segnaposto grafico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Fare clic sull'icona per inserire un grafico</a:t>
            </a:r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v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FAI CLIC PER MODIFICARE LO STILE DEL TITOLO DELLO SCHEMA</a:t>
            </a: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Fare clic sull'icona per inserire una tabella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 dirty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en-US" dirty="0"/>
              <a:t>GROUP 2 – QUANTUM GAME OF LIFE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rtlCol="0" anchor="b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lang="it-IT"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/>
              <a:t>Fare clic per modificare lo stile del sottotitolo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 dirty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en-US" dirty="0"/>
              <a:t>GROUP 2 – QUANTUM GAME OF LIFE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 rtl="0"/>
              <a:t>‹N›</a:t>
            </a:fld>
            <a:endParaRPr lang="it-IT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eam di 4 pers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FAI CLIC PER MODIFICARE LO STILE DEL TITOLO DELLO SCHEMA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Fare clic sull'icona per inserire un'immagine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6" name="Segnaposto tes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17" name="Segnaposto immagin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Fare clic sull'icona per inserire un'immagine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18" name="Segnaposto immagin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lvl="1" rtl="0"/>
            <a:r>
              <a:rPr lang="it-IT" dirty="0"/>
              <a:t>Fare clic sull'icona per inserire un'immagine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8" name="Segnaposto tes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19" name="Segnaposto immagin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Fare clic sull'icona per inserire un'immagine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9" name="Segnaposto tes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it-IT" dirty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r>
              <a:rPr lang="en-US" dirty="0"/>
              <a:t>GROUP 2 – QUANTUM GAME OF LIFE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 rtl="0"/>
              <a:t>‹N›</a:t>
            </a:fld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eam di 8 pers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Elemento grafico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Elemento grafico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FAI CLIC PER MODIFICARE LO STILE DEL TITOLO DELLO SCHEMA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 dirty="0"/>
              <a:t>Fare clic sull'icona per inserire un'immagine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6" name="Segnaposto tes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17" name="Segnaposto immagin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 dirty="0"/>
              <a:t>Fare clic sull'icona per inserire un'immagine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32" name="Segnaposto immagine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 dirty="0"/>
              <a:t>Fare clic sull'icona per inserire un'immagine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8" name="Segnaposto tes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19" name="Segnaposto immagin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 dirty="0"/>
              <a:t>Fare clic sull'icona per inserire un'immagine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29" name="Segnaposto tes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55" name="Segnaposto immagine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 dirty="0"/>
              <a:t>Fare clic sull'icona per inserire un'immagine</a:t>
            </a:r>
          </a:p>
        </p:txBody>
      </p:sp>
      <p:sp>
        <p:nvSpPr>
          <p:cNvPr id="54" name="Segnaposto tes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62" name="Segnaposto tes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56" name="Segnaposto immagine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 dirty="0"/>
              <a:t>Fare clic sull'icona per inserire un'immagine</a:t>
            </a:r>
          </a:p>
        </p:txBody>
      </p:sp>
      <p:sp>
        <p:nvSpPr>
          <p:cNvPr id="59" name="Segnaposto tes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63" name="Segnaposto tes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33" name="Segnaposto immagine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 dirty="0"/>
              <a:t>Fare clic sull'icona per inserire un'immagine</a:t>
            </a:r>
          </a:p>
        </p:txBody>
      </p:sp>
      <p:sp>
        <p:nvSpPr>
          <p:cNvPr id="60" name="Segnaposto tes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64" name="Segnaposto tes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58" name="Segnaposto immagine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it-IT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it-IT" dirty="0"/>
              <a:t>Fare clic sull'icona per inserire un'immagine</a:t>
            </a:r>
          </a:p>
        </p:txBody>
      </p:sp>
      <p:sp>
        <p:nvSpPr>
          <p:cNvPr id="61" name="Segnaposto tes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it-IT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65" name="Segnaposto tes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it-IT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dirty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US" dirty="0"/>
              <a:t>GROUP 2 – QUANTUM GAME OF LIFE</a:t>
            </a: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>
                <a:solidFill>
                  <a:srgbClr val="898989"/>
                </a:solidFill>
              </a:defRPr>
            </a:lvl1pPr>
          </a:lstStyle>
          <a:p>
            <a:pPr rtl="0"/>
            <a:fld id="{A49DFD55-3C28-40EF-9E31-A92D2E4017FF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dirty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 dirty="0"/>
              <a:t>GROUP 2 – QUANTUM GAME OF LIFE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28" y="490794"/>
            <a:ext cx="9141146" cy="1368664"/>
          </a:xfrm>
        </p:spPr>
        <p:txBody>
          <a:bodyPr rtlCol="0">
            <a:noAutofit/>
          </a:bodyPr>
          <a:lstStyle>
            <a:defPPr>
              <a:defRPr lang="it-IT"/>
            </a:defPPr>
          </a:lstStyle>
          <a:p>
            <a:r>
              <a:rPr lang="en-US" sz="6000" i="0" u="none" strike="noStrike" dirty="0">
                <a:latin typeface="BeraSerif-Bold"/>
              </a:rPr>
              <a:t>ASSIGNMENT 5</a:t>
            </a:r>
            <a:endParaRPr lang="it-IT" sz="60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428" y="1946787"/>
            <a:ext cx="8115958" cy="4085047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</a:lstStyle>
          <a:p>
            <a:pPr rtl="0"/>
            <a:r>
              <a:rPr lang="en-GB" sz="2400" dirty="0"/>
              <a:t>Physics</a:t>
            </a:r>
            <a:r>
              <a:rPr lang="it-IT" sz="2400" dirty="0"/>
              <a:t> of Data – Quantum Information and Computing</a:t>
            </a:r>
          </a:p>
          <a:p>
            <a:pPr rtl="0"/>
            <a:r>
              <a:rPr lang="it-IT" sz="2400" dirty="0"/>
              <a:t>A.Y. 2024/2025</a:t>
            </a:r>
          </a:p>
          <a:p>
            <a:pPr rtl="0"/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r>
              <a:rPr lang="it-IT" sz="3200" dirty="0"/>
              <a:t>Lorenzo Calandra Buonaura</a:t>
            </a:r>
          </a:p>
          <a:p>
            <a:r>
              <a:rPr lang="it-IT" sz="2400" dirty="0"/>
              <a:t>02/12/2024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2E24E8-9213-A3F4-B032-F25A4111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</a:t>
            </a:fld>
            <a:endParaRPr lang="it-IT" dirty="0"/>
          </a:p>
        </p:txBody>
      </p:sp>
      <p:sp>
        <p:nvSpPr>
          <p:cNvPr id="5" name="Segnaposto piè di pagina 8">
            <a:extLst>
              <a:ext uri="{FF2B5EF4-FFF2-40B4-BE49-F238E27FC236}">
                <a16:creationId xmlns:a16="http://schemas.microsoft.com/office/drawing/2014/main" id="{F23A44A5-6912-3E13-1746-5A2809632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100" dirty="0"/>
              <a:t>Quantum Information and Computing – Assignment 5</a:t>
            </a:r>
            <a:endParaRPr lang="it-IT" sz="11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60E6D-68FB-CEDE-1B8B-847A48F75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B5B1A030-F03F-03E1-F5E9-86D82AE0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10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DCBE1-07BB-7007-7A0A-ACCAFA405442}"/>
              </a:ext>
            </a:extLst>
          </p:cNvPr>
          <p:cNvSpPr txBox="1"/>
          <p:nvPr/>
        </p:nvSpPr>
        <p:spPr>
          <a:xfrm>
            <a:off x="1627909" y="391721"/>
            <a:ext cx="89361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RESULTS (5)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EBC6263-1BC5-C383-AFD6-435330577FBC}"/>
              </a:ext>
            </a:extLst>
          </p:cNvPr>
          <p:cNvSpPr txBox="1"/>
          <p:nvPr/>
        </p:nvSpPr>
        <p:spPr>
          <a:xfrm>
            <a:off x="894175" y="5777115"/>
            <a:ext cx="459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Real time (T = 50.00)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967F927-8571-3067-A4D4-39C04CB0411D}"/>
              </a:ext>
            </a:extLst>
          </p:cNvPr>
          <p:cNvSpPr txBox="1"/>
          <p:nvPr/>
        </p:nvSpPr>
        <p:spPr>
          <a:xfrm>
            <a:off x="6707163" y="5777115"/>
            <a:ext cx="459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Imaginary time (T = 50.00)</a:t>
            </a: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E8696B48-6F71-9252-2A9C-C8763EB3E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65" y="1453960"/>
            <a:ext cx="5196080" cy="4113250"/>
          </a:xfrm>
          <a:prstGeom prst="rect">
            <a:avLst/>
          </a:prstGeom>
        </p:spPr>
      </p:pic>
      <p:pic>
        <p:nvPicPr>
          <p:cNvPr id="7" name="Immagine 6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80D5658-07B8-CF51-EE7F-B78AEDC5D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89" y="1453959"/>
            <a:ext cx="5196082" cy="4113251"/>
          </a:xfrm>
          <a:prstGeom prst="rect">
            <a:avLst/>
          </a:prstGeom>
        </p:spPr>
      </p:pic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D9C64693-48FF-756A-C565-909B4428B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100" dirty="0"/>
              <a:t>Quantum Information and Computing – Assignment 5</a:t>
            </a:r>
            <a:endParaRPr lang="it-IT" sz="11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859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A9AE1-E986-F9A3-9B3F-49F998E54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B953CA2A-EA0A-5085-7DA7-EBA6FA12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11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F5568-9D09-20F9-B3AC-BAF1A18DAC3A}"/>
              </a:ext>
            </a:extLst>
          </p:cNvPr>
          <p:cNvSpPr txBox="1"/>
          <p:nvPr/>
        </p:nvSpPr>
        <p:spPr>
          <a:xfrm>
            <a:off x="1627909" y="391721"/>
            <a:ext cx="89361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RESULTS (6)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B7E9AF-A833-90DB-D38F-DA417D88CA1F}"/>
              </a:ext>
            </a:extLst>
          </p:cNvPr>
          <p:cNvSpPr txBox="1"/>
          <p:nvPr/>
        </p:nvSpPr>
        <p:spPr>
          <a:xfrm>
            <a:off x="894175" y="5777115"/>
            <a:ext cx="459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Real time (T = 50.00)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4E53B6F-7D8E-B08B-BE9A-D5C4D78374B5}"/>
              </a:ext>
            </a:extLst>
          </p:cNvPr>
          <p:cNvSpPr txBox="1"/>
          <p:nvPr/>
        </p:nvSpPr>
        <p:spPr>
          <a:xfrm>
            <a:off x="6707163" y="5777115"/>
            <a:ext cx="459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Imaginary time (T = 50.00)</a:t>
            </a:r>
          </a:p>
        </p:txBody>
      </p:sp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66C25844-69D8-BBA6-8788-F6A882178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29" y="1453959"/>
            <a:ext cx="5196083" cy="4113252"/>
          </a:xfrm>
          <a:prstGeom prst="rect">
            <a:avLst/>
          </a:prstGeom>
        </p:spPr>
      </p:pic>
      <p:pic>
        <p:nvPicPr>
          <p:cNvPr id="9" name="Immagine 8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36B3A287-B6C7-ACBD-D6E9-896785428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90" y="1453956"/>
            <a:ext cx="5196084" cy="4113253"/>
          </a:xfrm>
          <a:prstGeom prst="rect">
            <a:avLst/>
          </a:prstGeom>
        </p:spPr>
      </p:pic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780F8B5B-E0C0-3B65-9455-0AA609FA7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100" dirty="0"/>
              <a:t>Quantum Information and Computing – Assignment 5</a:t>
            </a:r>
            <a:endParaRPr lang="it-IT" sz="11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96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057AC-C311-A8BF-4666-6D059E782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7ACB175A-E630-E5CB-88F4-9DA75742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12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A947CE-7F38-1831-9BA4-8F8B41AC6B43}"/>
              </a:ext>
            </a:extLst>
          </p:cNvPr>
          <p:cNvSpPr txBox="1"/>
          <p:nvPr/>
        </p:nvSpPr>
        <p:spPr>
          <a:xfrm>
            <a:off x="1627909" y="391721"/>
            <a:ext cx="89361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RESULTS (7)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7AEA60C-7034-027D-1F76-CBA4E5313AFF}"/>
              </a:ext>
            </a:extLst>
          </p:cNvPr>
          <p:cNvSpPr txBox="1"/>
          <p:nvPr/>
        </p:nvSpPr>
        <p:spPr>
          <a:xfrm>
            <a:off x="7940353" y="3097036"/>
            <a:ext cx="304022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it-IT" dirty="0" err="1">
                <a:latin typeface="+mj-lt"/>
              </a:rPr>
              <a:t>Imaginary</a:t>
            </a:r>
            <a:r>
              <a:rPr lang="it-IT" dirty="0">
                <a:latin typeface="+mj-lt"/>
              </a:rPr>
              <a:t>-time </a:t>
            </a:r>
            <a:r>
              <a:rPr lang="it-IT" dirty="0" err="1">
                <a:latin typeface="+mj-lt"/>
              </a:rPr>
              <a:t>evolution</a:t>
            </a:r>
            <a:endParaRPr lang="en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it-IT" dirty="0">
                <a:latin typeface="+mj-lt"/>
                <a:cs typeface="Courier New" panose="02070309020205020404" pitchFamily="49" charset="0"/>
              </a:rPr>
              <a:t>T = 421.21</a:t>
            </a:r>
            <a:endParaRPr lang="en" dirty="0">
              <a:latin typeface="+mj-lt"/>
            </a:endParaRPr>
          </a:p>
        </p:txBody>
      </p:sp>
      <p:pic>
        <p:nvPicPr>
          <p:cNvPr id="7" name="Immagine 6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56622AF0-57F0-97C9-5894-64A1E4D28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40" y="1453964"/>
            <a:ext cx="5484332" cy="4113249"/>
          </a:xfrm>
          <a:prstGeom prst="rect">
            <a:avLst/>
          </a:prstGeom>
        </p:spPr>
      </p:pic>
      <p:pic>
        <p:nvPicPr>
          <p:cNvPr id="9" name="Immagine 8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A8F15B8D-4435-4C6C-D9C1-FBD4F6520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28" y="1453963"/>
            <a:ext cx="5484332" cy="411324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2F318BF-FA0F-559C-AFF1-CDA2313E033C}"/>
              </a:ext>
            </a:extLst>
          </p:cNvPr>
          <p:cNvSpPr txBox="1"/>
          <p:nvPr/>
        </p:nvSpPr>
        <p:spPr>
          <a:xfrm>
            <a:off x="894175" y="5777115"/>
            <a:ext cx="459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Real time evolution (n = 5)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27AE399-FA06-9074-0CA4-629771481A2B}"/>
              </a:ext>
            </a:extLst>
          </p:cNvPr>
          <p:cNvSpPr txBox="1"/>
          <p:nvPr/>
        </p:nvSpPr>
        <p:spPr>
          <a:xfrm>
            <a:off x="6707163" y="5777115"/>
            <a:ext cx="459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Imaginary time evolution (n = 5)</a:t>
            </a:r>
          </a:p>
        </p:txBody>
      </p:sp>
      <p:sp>
        <p:nvSpPr>
          <p:cNvPr id="3" name="Segnaposto piè di pagina 8">
            <a:extLst>
              <a:ext uri="{FF2B5EF4-FFF2-40B4-BE49-F238E27FC236}">
                <a16:creationId xmlns:a16="http://schemas.microsoft.com/office/drawing/2014/main" id="{C76A1F61-7F90-2BD1-6FDA-B0A4C380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100" dirty="0"/>
              <a:t>Quantum Information and Computing – Assignment 5</a:t>
            </a:r>
            <a:endParaRPr lang="it-IT" sz="11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894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3F86B-3ED5-78F7-E737-5DD24FC86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9634E13F-C82D-E10C-8C64-34FF720B7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13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FBE58-89D8-C5DC-80E9-6CD0EA90FFFB}"/>
              </a:ext>
            </a:extLst>
          </p:cNvPr>
          <p:cNvSpPr txBox="1"/>
          <p:nvPr/>
        </p:nvSpPr>
        <p:spPr>
          <a:xfrm>
            <a:off x="1627909" y="391721"/>
            <a:ext cx="89361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RESULTS (8)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3F0BF86-17D6-3747-82F5-EBBE29FCF7FB}"/>
              </a:ext>
            </a:extLst>
          </p:cNvPr>
          <p:cNvSpPr txBox="1"/>
          <p:nvPr/>
        </p:nvSpPr>
        <p:spPr>
          <a:xfrm>
            <a:off x="894175" y="5777115"/>
            <a:ext cx="459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Real time (n = 5)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856FDCA-D6CB-5D73-6D3C-B3A6B462537F}"/>
              </a:ext>
            </a:extLst>
          </p:cNvPr>
          <p:cNvSpPr txBox="1"/>
          <p:nvPr/>
        </p:nvSpPr>
        <p:spPr>
          <a:xfrm>
            <a:off x="6707163" y="5777115"/>
            <a:ext cx="459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Imaginary time (n = 5)</a:t>
            </a:r>
          </a:p>
        </p:txBody>
      </p:sp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E9F72C45-6406-3A8E-35E8-991E382B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614" y="1385910"/>
            <a:ext cx="5263758" cy="4113251"/>
          </a:xfrm>
          <a:prstGeom prst="rect">
            <a:avLst/>
          </a:prstGeom>
        </p:spPr>
      </p:pic>
      <p:pic>
        <p:nvPicPr>
          <p:cNvPr id="12" name="Immagine 1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E31958A6-AB54-9A4F-A15B-A643F44DD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4" y="1385909"/>
            <a:ext cx="5196083" cy="4113252"/>
          </a:xfrm>
          <a:prstGeom prst="rect">
            <a:avLst/>
          </a:prstGeom>
        </p:spPr>
      </p:pic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48FCF093-F643-5042-F2EE-1043D5CBA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100" dirty="0"/>
              <a:t>Quantum Information and Computing – Assignment 5</a:t>
            </a:r>
            <a:endParaRPr lang="it-IT" sz="11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10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F4A09-0E01-77B9-CF4C-BFCA8A6C8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21661B02-F47E-EF35-0D17-8AD4B688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14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55F70-24F9-D143-81DA-95CB00B18C45}"/>
              </a:ext>
            </a:extLst>
          </p:cNvPr>
          <p:cNvSpPr txBox="1"/>
          <p:nvPr/>
        </p:nvSpPr>
        <p:spPr>
          <a:xfrm>
            <a:off x="1627909" y="391721"/>
            <a:ext cx="89361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CONCLUSIONS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473B12-17AF-8F2E-3688-ADF108F73A1D}"/>
              </a:ext>
            </a:extLst>
          </p:cNvPr>
          <p:cNvSpPr txBox="1"/>
          <p:nvPr/>
        </p:nvSpPr>
        <p:spPr>
          <a:xfrm>
            <a:off x="1627909" y="1850541"/>
            <a:ext cx="8936182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b="1" dirty="0">
                <a:latin typeface="+mj-lt"/>
              </a:rPr>
              <a:t>Real-Time Evolution: 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Models physical dynamics, with oscillatory behavior governed by energy eigenvalues (‘dies’ in adiabatic limit).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endParaRPr lang="en-US" dirty="0">
              <a:latin typeface="+mj-lt"/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endParaRPr lang="en-US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b="1" dirty="0">
                <a:latin typeface="+mj-lt"/>
              </a:rPr>
              <a:t>Imaginary-Time Evolution: 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Projects onto the ground state by exponential decay of higher-energy contributions (important for ground-state determination).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endParaRPr lang="en-US" dirty="0">
              <a:latin typeface="+mj-lt"/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endParaRPr lang="en-US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b="1" dirty="0">
                <a:latin typeface="+mj-lt"/>
              </a:rPr>
              <a:t>Split-Operator Method: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Efficiently handles both real and imaginary-time evolution, relying on operator splitting for accuracy and simplicity.</a:t>
            </a:r>
          </a:p>
        </p:txBody>
      </p:sp>
      <p:sp>
        <p:nvSpPr>
          <p:cNvPr id="4" name="Segnaposto piè di pagina 8">
            <a:extLst>
              <a:ext uri="{FF2B5EF4-FFF2-40B4-BE49-F238E27FC236}">
                <a16:creationId xmlns:a16="http://schemas.microsoft.com/office/drawing/2014/main" id="{B1E97439-53C2-6DB2-F51B-BFF94A97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100" dirty="0"/>
              <a:t>Quantum Information and Computing – Assignment 5</a:t>
            </a:r>
            <a:endParaRPr lang="it-IT" sz="11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608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5E4B873B-E2BA-AF0E-10CA-D382A0AD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79719-316F-73D6-071F-7BF24B440425}"/>
              </a:ext>
            </a:extLst>
          </p:cNvPr>
          <p:cNvSpPr txBox="1"/>
          <p:nvPr/>
        </p:nvSpPr>
        <p:spPr>
          <a:xfrm>
            <a:off x="1627909" y="391721"/>
            <a:ext cx="89361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THEORY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388BF29-66C7-CFA0-2427-C4EC1DD63012}"/>
                  </a:ext>
                </a:extLst>
              </p:cNvPr>
              <p:cNvSpPr txBox="1"/>
              <p:nvPr/>
            </p:nvSpPr>
            <p:spPr>
              <a:xfrm>
                <a:off x="1627909" y="1244151"/>
                <a:ext cx="8936182" cy="93038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en-US" b="1" dirty="0">
                    <a:latin typeface="+mj-lt"/>
                  </a:rPr>
                  <a:t>Time-dependent quantum harmonic oscillator</a:t>
                </a:r>
              </a:p>
              <a:p>
                <a:pPr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</m:acc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it-IT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it-IT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it-I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it-I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it-IT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it-I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it-I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it-IT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388BF29-66C7-CFA0-2427-C4EC1DD63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909" y="1244151"/>
                <a:ext cx="8936182" cy="930383"/>
              </a:xfrm>
              <a:prstGeom prst="rect">
                <a:avLst/>
              </a:prstGeom>
              <a:blipFill>
                <a:blip r:embed="rId2"/>
                <a:stretch>
                  <a:fillRect l="-409" t="-32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A0FE9C91-0C4A-561B-E78B-565286AAA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100" dirty="0"/>
              <a:t>Quantum Information and Computing – Assignment 5</a:t>
            </a:r>
            <a:endParaRPr lang="it-IT" sz="1100" dirty="0">
              <a:solidFill>
                <a:srgbClr val="89898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7C09D869-D9F6-2EDF-0FB1-AE993EAA2181}"/>
                  </a:ext>
                </a:extLst>
              </p:cNvPr>
              <p:cNvSpPr txBox="1"/>
              <p:nvPr/>
            </p:nvSpPr>
            <p:spPr>
              <a:xfrm>
                <a:off x="578498" y="2536115"/>
                <a:ext cx="5361992" cy="381091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en-US" b="1" dirty="0">
                    <a:latin typeface="+mj-lt"/>
                  </a:rPr>
                  <a:t>Time evolution in real time:</a:t>
                </a:r>
              </a:p>
              <a:p>
                <a:pPr marL="742950" lvl="1" indent="-285750" algn="just">
                  <a:buFont typeface="Wingdings" panose="05000000000000000000" pitchFamily="2" charset="2"/>
                  <a:buChar char="q"/>
                </a:pPr>
                <a:r>
                  <a:rPr lang="en-US" dirty="0"/>
                  <a:t>Schr</a:t>
                </a:r>
                <a:r>
                  <a:rPr lang="en-US" dirty="0">
                    <a:ea typeface="Cambria Math" panose="02040503050406030204" pitchFamily="18" charset="0"/>
                  </a:rPr>
                  <a:t>ödinger equation:</a:t>
                </a:r>
              </a:p>
              <a:p>
                <a:pPr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i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it-IT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 algn="just"/>
                <a:endParaRPr lang="en-US" dirty="0"/>
              </a:p>
              <a:p>
                <a:pPr marL="742950" lvl="1" indent="-285750" algn="just">
                  <a:buFont typeface="Wingdings" panose="05000000000000000000" pitchFamily="2" charset="2"/>
                  <a:buChar char="q"/>
                </a:pPr>
                <a:r>
                  <a:rPr lang="en-US" dirty="0">
                    <a:ea typeface="Cambria Math" panose="02040503050406030204" pitchFamily="18" charset="0"/>
                  </a:rPr>
                  <a:t>Wavefunction evolution:</a:t>
                </a:r>
              </a:p>
              <a:p>
                <a:pPr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 algn="just"/>
                <a:endParaRPr lang="en-US" dirty="0">
                  <a:ea typeface="Cambria Math" panose="02040503050406030204" pitchFamily="18" charset="0"/>
                </a:endParaRPr>
              </a:p>
              <a:p>
                <a:pPr marL="742950" lvl="1" indent="-285750" algn="just">
                  <a:buFont typeface="Wingdings" panose="05000000000000000000" pitchFamily="2" charset="2"/>
                  <a:buChar char="q"/>
                </a:pPr>
                <a:r>
                  <a:rPr lang="en-US" b="1" dirty="0">
                    <a:ea typeface="Cambria Math" panose="02040503050406030204" pitchFamily="18" charset="0"/>
                  </a:rPr>
                  <a:t>Expected </a:t>
                </a:r>
                <a:r>
                  <a:rPr lang="en-US" b="1" dirty="0" err="1">
                    <a:ea typeface="Cambria Math" panose="02040503050406030204" pitchFamily="18" charset="0"/>
                  </a:rPr>
                  <a:t>behaviour</a:t>
                </a:r>
                <a:r>
                  <a:rPr lang="en-US" b="1" dirty="0">
                    <a:ea typeface="Cambria Math" panose="02040503050406030204" pitchFamily="18" charset="0"/>
                  </a:rPr>
                  <a:t>: </a:t>
                </a:r>
              </a:p>
              <a:p>
                <a:pPr lvl="1" algn="just"/>
                <a:r>
                  <a:rPr lang="en-US" dirty="0">
                    <a:ea typeface="Cambria Math" panose="02040503050406030204" pitchFamily="18" charset="0"/>
                  </a:rPr>
                  <a:t>Dynamic evolution of the states, expected </a:t>
                </a:r>
                <a:r>
                  <a:rPr lang="it-IT" dirty="0" err="1"/>
                  <a:t>oscillations</a:t>
                </a:r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frequencies </a:t>
                </a:r>
                <a:r>
                  <a:rPr lang="it-IT" dirty="0" err="1"/>
                  <a:t>proportional</a:t>
                </a:r>
                <a:r>
                  <a:rPr lang="it-IT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/ℏ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7C09D869-D9F6-2EDF-0FB1-AE993EAA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8" y="2536115"/>
                <a:ext cx="5361992" cy="3810915"/>
              </a:xfrm>
              <a:prstGeom prst="rect">
                <a:avLst/>
              </a:prstGeom>
              <a:blipFill>
                <a:blip r:embed="rId3"/>
                <a:stretch>
                  <a:fillRect l="-796" t="-800" r="-910" b="-16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9B77F30A-0038-D5E4-D5DC-26F89FE3B371}"/>
                  </a:ext>
                </a:extLst>
              </p:cNvPr>
              <p:cNvSpPr txBox="1"/>
              <p:nvPr/>
            </p:nvSpPr>
            <p:spPr>
              <a:xfrm>
                <a:off x="6251508" y="2541686"/>
                <a:ext cx="5361991" cy="381098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en-US" b="1" dirty="0">
                    <a:latin typeface="+mj-lt"/>
                  </a:rPr>
                  <a:t>Time evolution in imaginary time</a:t>
                </a:r>
              </a:p>
              <a:p>
                <a:pPr marL="742950" lvl="1" indent="-285750" algn="just"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+mj-lt"/>
                  </a:rPr>
                  <a:t>Change of variable</a:t>
                </a:r>
              </a:p>
              <a:p>
                <a:pPr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𝑖𝑡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pPr marL="742950" lvl="1" indent="-285750" algn="just">
                  <a:buFont typeface="Wingdings" panose="05000000000000000000" pitchFamily="2" charset="2"/>
                  <a:buChar char="q"/>
                </a:pPr>
                <a:r>
                  <a:rPr lang="en-US" dirty="0"/>
                  <a:t>Schr</a:t>
                </a:r>
                <a:r>
                  <a:rPr lang="en-US" dirty="0">
                    <a:ea typeface="Cambria Math" panose="02040503050406030204" pitchFamily="18" charset="0"/>
                  </a:rPr>
                  <a:t>ödinger equation</a:t>
                </a:r>
              </a:p>
              <a:p>
                <a:pPr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0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it-IT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742950" lvl="1" indent="-285750" algn="just">
                  <a:buFont typeface="Wingdings" panose="05000000000000000000" pitchFamily="2" charset="2"/>
                  <a:buChar char="q"/>
                </a:pPr>
                <a:r>
                  <a:rPr lang="en-US" dirty="0">
                    <a:ea typeface="Cambria Math" panose="02040503050406030204" pitchFamily="18" charset="0"/>
                  </a:rPr>
                  <a:t>Wavefunction evolution</a:t>
                </a:r>
              </a:p>
              <a:p>
                <a:pPr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742950" lvl="1" indent="-285750" algn="just">
                  <a:buFont typeface="Wingdings" panose="05000000000000000000" pitchFamily="2" charset="2"/>
                  <a:buChar char="q"/>
                </a:pPr>
                <a:r>
                  <a:rPr lang="en-US" b="1" dirty="0">
                    <a:ea typeface="Cambria Math" panose="02040503050406030204" pitchFamily="18" charset="0"/>
                  </a:rPr>
                  <a:t>Expected </a:t>
                </a:r>
                <a:r>
                  <a:rPr lang="en-US" b="1" dirty="0" err="1">
                    <a:ea typeface="Cambria Math" panose="02040503050406030204" pitchFamily="18" charset="0"/>
                  </a:rPr>
                  <a:t>behaviour</a:t>
                </a:r>
                <a:r>
                  <a:rPr lang="en-US" b="1" dirty="0">
                    <a:ea typeface="Cambria Math" panose="02040503050406030204" pitchFamily="18" charset="0"/>
                  </a:rPr>
                  <a:t>:</a:t>
                </a:r>
                <a:endParaRPr lang="en-US" b="1" dirty="0"/>
              </a:p>
              <a:p>
                <a:pPr lvl="1" algn="just"/>
                <a:r>
                  <a:rPr lang="en-US" dirty="0"/>
                  <a:t>Eigenstates decay exponentially at rates proportional </a:t>
                </a:r>
                <a:r>
                  <a:rPr lang="it-IT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/ℏ</m:t>
                    </m:r>
                  </m:oMath>
                </a14:m>
                <a:r>
                  <a:rPr lang="en-US" dirty="0">
                    <a:latin typeface="+mj-lt"/>
                  </a:rPr>
                  <a:t> (for large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latin typeface="+mj-lt"/>
                  </a:rPr>
                  <a:t> the ground state is projected out).</a:t>
                </a: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9B77F30A-0038-D5E4-D5DC-26F89FE3B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508" y="2541686"/>
                <a:ext cx="5361991" cy="3810980"/>
              </a:xfrm>
              <a:prstGeom prst="rect">
                <a:avLst/>
              </a:prstGeom>
              <a:blipFill>
                <a:blip r:embed="rId4"/>
                <a:stretch>
                  <a:fillRect l="-796" t="-960" r="-910" b="-16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943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0A8BB-7D17-8798-7130-161D0222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348A45BA-DA81-AE0D-5CED-3D029F47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3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6EC88-C964-22AC-A00D-120AA7BA12C0}"/>
              </a:ext>
            </a:extLst>
          </p:cNvPr>
          <p:cNvSpPr txBox="1"/>
          <p:nvPr/>
        </p:nvSpPr>
        <p:spPr>
          <a:xfrm>
            <a:off x="1627909" y="391721"/>
            <a:ext cx="89361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THEORY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19263A2-5F5E-D648-20BE-6E8DB13198CB}"/>
                  </a:ext>
                </a:extLst>
              </p:cNvPr>
              <p:cNvSpPr txBox="1"/>
              <p:nvPr/>
            </p:nvSpPr>
            <p:spPr>
              <a:xfrm>
                <a:off x="1627908" y="1253481"/>
                <a:ext cx="8936182" cy="469968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en-US" b="1" dirty="0">
                    <a:latin typeface="+mj-lt"/>
                  </a:rPr>
                  <a:t>Split-operator method</a:t>
                </a:r>
              </a:p>
              <a:p>
                <a:pPr marL="742950" lvl="1" indent="-285750" algn="just">
                  <a:buFont typeface="Wingdings" panose="05000000000000000000" pitchFamily="2" charset="2"/>
                  <a:buChar char="q"/>
                </a:pPr>
                <a:r>
                  <a:rPr lang="en-US" dirty="0"/>
                  <a:t>Numerical approach used to solve the time-dependent Schrödinger equation, used for systems with Hamiltonians of the form (where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the kinetic energy term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the potential energy term):</a:t>
                </a:r>
              </a:p>
              <a:p>
                <a:pPr marL="742950" lvl="1" indent="-285750" algn="just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Ĥ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lvl="1" algn="just"/>
                <a:endParaRPr lang="en-US" b="1" dirty="0"/>
              </a:p>
              <a:p>
                <a:pPr marL="742950" lvl="1" indent="-285750" algn="just">
                  <a:buFont typeface="Wingdings" panose="05000000000000000000" pitchFamily="2" charset="2"/>
                  <a:buChar char="q"/>
                </a:pPr>
                <a:r>
                  <a:rPr lang="en-US" dirty="0"/>
                  <a:t>Leverages </a:t>
                </a:r>
                <a:r>
                  <a:rPr lang="it-IT" b="1" dirty="0"/>
                  <a:t>Baker-Campbell-</a:t>
                </a:r>
                <a:r>
                  <a:rPr lang="it-IT" b="1" dirty="0" err="1"/>
                  <a:t>Hausdorff</a:t>
                </a:r>
                <a:r>
                  <a:rPr lang="it-IT" dirty="0"/>
                  <a:t> formula for </a:t>
                </a:r>
                <a:r>
                  <a:rPr lang="it-IT" dirty="0" err="1"/>
                  <a:t>approximating</a:t>
                </a:r>
                <a:r>
                  <a:rPr lang="it-IT" dirty="0"/>
                  <a:t> the time </a:t>
                </a:r>
                <a:r>
                  <a:rPr lang="it-IT" dirty="0" err="1"/>
                  <a:t>evolution</a:t>
                </a:r>
                <a:r>
                  <a:rPr lang="it-IT" dirty="0"/>
                  <a:t> operator </a:t>
                </a:r>
                <a:r>
                  <a:rPr lang="it-IT" dirty="0" err="1"/>
                  <a:t>using</a:t>
                </a:r>
                <a:r>
                  <a:rPr lang="it-IT" dirty="0"/>
                  <a:t> operator splitting (accurate </a:t>
                </a:r>
                <a:r>
                  <a:rPr lang="it-IT" dirty="0" err="1"/>
                  <a:t>at</a:t>
                </a:r>
                <a:r>
                  <a:rPr lang="it-IT" dirty="0"/>
                  <a:t> second </a:t>
                </a:r>
                <a:r>
                  <a:rPr lang="it-IT" dirty="0" err="1"/>
                  <a:t>order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). </a:t>
                </a:r>
              </a:p>
              <a:p>
                <a:pPr lvl="1" algn="just"/>
                <a:endParaRPr lang="it-IT" dirty="0"/>
              </a:p>
              <a:p>
                <a:pPr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sup>
                      </m:sSup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742950" lvl="1" indent="-285750" algn="just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742950" lvl="1" indent="-285750" algn="just">
                  <a:buFont typeface="Wingdings" panose="05000000000000000000" pitchFamily="2" charset="2"/>
                  <a:buChar char="q"/>
                </a:pPr>
                <a:r>
                  <a:rPr lang="en-US" dirty="0"/>
                  <a:t>Computationally efficient: requires only Fourier transforms and pointwise operations.</a:t>
                </a:r>
              </a:p>
              <a:p>
                <a:pPr marL="742950" lvl="1" indent="-285750" algn="just">
                  <a:buFont typeface="Wingdings" panose="05000000000000000000" pitchFamily="2" charset="2"/>
                  <a:buChar char="q"/>
                </a:pPr>
                <a:endParaRPr lang="en-US" b="1" dirty="0">
                  <a:latin typeface="+mj-lt"/>
                </a:endParaRPr>
              </a:p>
              <a:p>
                <a:pPr marL="742950" lvl="1" indent="-285750" algn="just"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+mj-lt"/>
                  </a:rPr>
                  <a:t>Works only for 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+mj-lt"/>
                  </a:rPr>
                  <a:t>: using large time steps can lead to errors.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19263A2-5F5E-D648-20BE-6E8DB1319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908" y="1253481"/>
                <a:ext cx="8936182" cy="4699684"/>
              </a:xfrm>
              <a:prstGeom prst="rect">
                <a:avLst/>
              </a:prstGeom>
              <a:blipFill>
                <a:blip r:embed="rId2"/>
                <a:stretch>
                  <a:fillRect l="-409" t="-778" r="-614" b="-10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5F91F34C-4A45-2915-7143-08A2337A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100" dirty="0"/>
              <a:t>Quantum Information and Computing – Assignment 5</a:t>
            </a:r>
            <a:endParaRPr lang="it-IT" sz="11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09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5E4B873B-E2BA-AF0E-10CA-D382A0AD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4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79719-316F-73D6-071F-7BF24B440425}"/>
              </a:ext>
            </a:extLst>
          </p:cNvPr>
          <p:cNvSpPr txBox="1"/>
          <p:nvPr/>
        </p:nvSpPr>
        <p:spPr>
          <a:xfrm>
            <a:off x="1627909" y="391721"/>
            <a:ext cx="89361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CODE DEVELOPMENT (1)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4E7302-C03F-CF30-CAF7-29987E6D9CB4}"/>
              </a:ext>
            </a:extLst>
          </p:cNvPr>
          <p:cNvSpPr txBox="1"/>
          <p:nvPr/>
        </p:nvSpPr>
        <p:spPr>
          <a:xfrm>
            <a:off x="1055616" y="1675493"/>
            <a:ext cx="4965737" cy="4043415"/>
          </a:xfrm>
          <a:prstGeom prst="rect">
            <a:avLst/>
          </a:prstGeom>
          <a:solidFill>
            <a:srgbClr val="26262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Param: 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Container for holding 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simulation</a:t>
            </a:r>
            <a:endParaRPr lang="it-IT" sz="1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"""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it-IT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x_min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x_max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num_x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tsim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im_time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it-IT" sz="1400" dirty="0">
                <a:solidFill>
                  <a:srgbClr val="CCCCCC"/>
                </a:solidFill>
                <a:latin typeface="Consolas" panose="020B0609020204030204" pitchFamily="49" charset="0"/>
              </a:rPr>
              <a:t>	…</a:t>
            </a:r>
          </a:p>
          <a:p>
            <a:pPr>
              <a:lnSpc>
                <a:spcPts val="1425"/>
              </a:lnSpc>
            </a:pPr>
            <a:endParaRPr lang="it-IT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_validate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_validate :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Check for common errors in parameter</a:t>
            </a:r>
          </a:p>
          <a:p>
            <a:pPr>
              <a:lnSpc>
                <a:spcPts val="1425"/>
              </a:lnSpc>
            </a:pP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initialization.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"""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B8AD3DB-2653-5BE8-F525-F31EA6F1420E}"/>
              </a:ext>
            </a:extLst>
          </p:cNvPr>
          <p:cNvSpPr txBox="1"/>
          <p:nvPr/>
        </p:nvSpPr>
        <p:spPr>
          <a:xfrm>
            <a:off x="6397394" y="1059207"/>
            <a:ext cx="5284533" cy="5300169"/>
          </a:xfrm>
          <a:prstGeom prst="rect">
            <a:avLst/>
          </a:prstGeom>
          <a:solidFill>
            <a:srgbClr val="26262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Operators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Container for holding 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operators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and</a:t>
            </a:r>
          </a:p>
          <a:p>
            <a:pPr>
              <a:lnSpc>
                <a:spcPts val="1425"/>
              </a:lnSpc>
            </a:pPr>
            <a:r>
              <a:rPr lang="it-IT" sz="1400" dirty="0">
                <a:solidFill>
                  <a:srgbClr val="CE9178"/>
                </a:solidFill>
                <a:latin typeface="Consolas" panose="020B0609020204030204" pitchFamily="49" charset="0"/>
              </a:rPr>
              <a:t>  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wavefunction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coefficients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endParaRPr lang="it-IT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r>
              <a:rPr lang="it-IT" sz="14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it-IT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voffset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wfcoffset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omega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q0_func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it-IT" sz="1400" dirty="0">
                <a:solidFill>
                  <a:srgbClr val="CCCCCC"/>
                </a:solidFill>
                <a:latin typeface="Consolas" panose="020B0609020204030204" pitchFamily="49" charset="0"/>
              </a:rPr>
              <a:t>	…</a:t>
            </a:r>
          </a:p>
          <a:p>
            <a:pPr>
              <a:lnSpc>
                <a:spcPts val="1425"/>
              </a:lnSpc>
            </a:pPr>
            <a:endParaRPr lang="it-IT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initialize_operators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voffset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wfcoffset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</a:pP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_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initialize_operators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Initialize operators and wavefunction</a:t>
            </a:r>
          </a:p>
          <a:p>
            <a:pPr>
              <a:lnSpc>
                <a:spcPts val="1425"/>
              </a:lnSpc>
            </a:pP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     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based on the provided parameters.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…</a:t>
            </a:r>
          </a:p>
          <a:p>
            <a:pPr>
              <a:lnSpc>
                <a:spcPts val="1425"/>
              </a:lnSpc>
            </a:pP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  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calculate_energy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it-IT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calculate_energy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the energy &lt;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Psi|H|Psi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&gt;.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egnaposto piè di pagina 8">
            <a:extLst>
              <a:ext uri="{FF2B5EF4-FFF2-40B4-BE49-F238E27FC236}">
                <a16:creationId xmlns:a16="http://schemas.microsoft.com/office/drawing/2014/main" id="{A09C8922-9B5D-2D4C-8FAD-346E8D96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100" dirty="0"/>
              <a:t>Quantum Information and Computing – Assignment 5</a:t>
            </a:r>
            <a:endParaRPr lang="it-IT" sz="11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25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BA894-2D55-BBBC-01D6-66A76B638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5F9CF70F-6002-8A9B-AC5B-5DB51747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5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EFEBA-9FB7-3873-10E3-EEC53A326F24}"/>
              </a:ext>
            </a:extLst>
          </p:cNvPr>
          <p:cNvSpPr txBox="1"/>
          <p:nvPr/>
        </p:nvSpPr>
        <p:spPr>
          <a:xfrm>
            <a:off x="1627909" y="391721"/>
            <a:ext cx="89361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CODE DEVELOPMENT (2)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0179D06-0339-F0BF-BC63-E1ABD0D58045}"/>
              </a:ext>
            </a:extLst>
          </p:cNvPr>
          <p:cNvSpPr txBox="1"/>
          <p:nvPr/>
        </p:nvSpPr>
        <p:spPr>
          <a:xfrm>
            <a:off x="1925843" y="1056181"/>
            <a:ext cx="8340311" cy="5300169"/>
          </a:xfrm>
          <a:prstGeom prst="rect">
            <a:avLst/>
          </a:prstGeom>
          <a:solidFill>
            <a:srgbClr val="26262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425"/>
              </a:lnSpc>
            </a:pP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split_op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opr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Operators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q0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opr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q0_func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q0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omega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</a:pPr>
            <a:b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Evolution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coeff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im_time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j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coeff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wfc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wfc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fft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fft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wfc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wfc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wfc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fft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ifft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wfc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wfc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Density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plotting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potential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density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wfc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Renormalization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im_time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renorm_factor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density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dx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renorm_factor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wfc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/=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renorm_factor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density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opr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wfc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it-IT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checkpoint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msg1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"RENORMALIZATION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WARNING! …"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b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it-IT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Saving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lang="it-IT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(100 snapshots)</a:t>
            </a:r>
          </a:p>
          <a:p>
            <a:pPr>
              <a:lnSpc>
                <a:spcPts val="1425"/>
              </a:lnSpc>
            </a:pPr>
            <a:r>
              <a:rPr lang="it-IT" sz="1400" dirty="0">
                <a:solidFill>
                  <a:srgbClr val="6A9955"/>
                </a:solidFill>
                <a:latin typeface="Consolas" panose="020B0609020204030204" pitchFamily="49" charset="0"/>
              </a:rPr>
              <a:t>	…</a:t>
            </a:r>
            <a:endParaRPr lang="it-IT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E734E20C-60CE-C830-961F-43057905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100" dirty="0"/>
              <a:t>Quantum Information and Computing – Assignment 5</a:t>
            </a:r>
            <a:endParaRPr lang="it-IT" sz="11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44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C479E-FC07-6530-523F-5233044B1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8A7EA0D0-3A49-B48D-F009-22E68D4F0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6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E9DC7-78A3-F9C8-BE7D-4E11F941FAA0}"/>
              </a:ext>
            </a:extLst>
          </p:cNvPr>
          <p:cNvSpPr txBox="1"/>
          <p:nvPr/>
        </p:nvSpPr>
        <p:spPr>
          <a:xfrm>
            <a:off x="1627909" y="391721"/>
            <a:ext cx="89361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RESULTS (1)</a:t>
            </a:r>
          </a:p>
        </p:txBody>
      </p:sp>
      <p:pic>
        <p:nvPicPr>
          <p:cNvPr id="12" name="Immagine 1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1A490DD-72D4-84FB-FC4E-89FE5002D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40" y="1453964"/>
            <a:ext cx="5484332" cy="411324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AE77753-7D04-A6C2-BA54-01921C606AAF}"/>
              </a:ext>
            </a:extLst>
          </p:cNvPr>
          <p:cNvSpPr txBox="1"/>
          <p:nvPr/>
        </p:nvSpPr>
        <p:spPr>
          <a:xfrm>
            <a:off x="894175" y="5777115"/>
            <a:ext cx="459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Real time evolution (T = 6.44)</a:t>
            </a:r>
          </a:p>
        </p:txBody>
      </p:sp>
      <p:pic>
        <p:nvPicPr>
          <p:cNvPr id="19" name="Immagine 1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18F3168-1901-2E03-1AFE-043C1FBF3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28" y="1453964"/>
            <a:ext cx="5484332" cy="4113249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65BEDD5-C534-F970-92A0-8E2809118CC5}"/>
              </a:ext>
            </a:extLst>
          </p:cNvPr>
          <p:cNvSpPr txBox="1"/>
          <p:nvPr/>
        </p:nvSpPr>
        <p:spPr>
          <a:xfrm>
            <a:off x="6707163" y="5777115"/>
            <a:ext cx="459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Imaginary time evolution (T = 6.44)</a:t>
            </a:r>
          </a:p>
        </p:txBody>
      </p:sp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44290C29-3991-42F6-35C4-AC2F16732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100" dirty="0"/>
              <a:t>Quantum Information and Computing – Assignment 5</a:t>
            </a:r>
            <a:endParaRPr lang="it-IT" sz="11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632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1A664-45D1-208C-96E7-5AE26AB3E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AA83228E-EF13-FBF1-BADE-B6B5F92C8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7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6D6C8-5CFD-8D0F-6247-E9038F3E964D}"/>
              </a:ext>
            </a:extLst>
          </p:cNvPr>
          <p:cNvSpPr txBox="1"/>
          <p:nvPr/>
        </p:nvSpPr>
        <p:spPr>
          <a:xfrm>
            <a:off x="1627909" y="391721"/>
            <a:ext cx="89361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RESULTS (2)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AC74EAD-1B4A-6A24-0C6E-F6078A141973}"/>
              </a:ext>
            </a:extLst>
          </p:cNvPr>
          <p:cNvSpPr txBox="1"/>
          <p:nvPr/>
        </p:nvSpPr>
        <p:spPr>
          <a:xfrm>
            <a:off x="894175" y="5777115"/>
            <a:ext cx="459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Real time evolution (T = 17.33)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CBA063E-6550-72EE-B104-CDC286A77C24}"/>
              </a:ext>
            </a:extLst>
          </p:cNvPr>
          <p:cNvSpPr txBox="1"/>
          <p:nvPr/>
        </p:nvSpPr>
        <p:spPr>
          <a:xfrm>
            <a:off x="6707163" y="5777115"/>
            <a:ext cx="459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Imaginary time evolution (T = 17.33)</a:t>
            </a: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DA1B1E3-F194-8912-9130-F7E976187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328" y="1453962"/>
            <a:ext cx="5484332" cy="4113249"/>
          </a:xfrm>
          <a:prstGeom prst="rect">
            <a:avLst/>
          </a:prstGeom>
        </p:spPr>
      </p:pic>
      <p:pic>
        <p:nvPicPr>
          <p:cNvPr id="7" name="Immagine 6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5CB659A-06D3-B497-BED0-71142317B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40" y="1453962"/>
            <a:ext cx="5484333" cy="4113250"/>
          </a:xfrm>
          <a:prstGeom prst="rect">
            <a:avLst/>
          </a:prstGeom>
        </p:spPr>
      </p:pic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4DCBF195-CF53-4B2B-40D8-30C5E2902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100" dirty="0"/>
              <a:t>Quantum Information and Computing – Assignment 5</a:t>
            </a:r>
            <a:endParaRPr lang="it-IT" sz="11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773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4C4CD-D660-BA93-0BEC-EF88F0368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80F3641D-DB0E-1781-74C3-964241D4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8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DEC89-731C-D026-CF8B-43803F2922EE}"/>
              </a:ext>
            </a:extLst>
          </p:cNvPr>
          <p:cNvSpPr txBox="1"/>
          <p:nvPr/>
        </p:nvSpPr>
        <p:spPr>
          <a:xfrm>
            <a:off x="1627909" y="391721"/>
            <a:ext cx="89361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RESULTS (3)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06A1CB2-235A-D3C3-22BA-D96276FD9BDF}"/>
              </a:ext>
            </a:extLst>
          </p:cNvPr>
          <p:cNvSpPr txBox="1"/>
          <p:nvPr/>
        </p:nvSpPr>
        <p:spPr>
          <a:xfrm>
            <a:off x="894175" y="5777115"/>
            <a:ext cx="459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Real time evolution (T = 106.05)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ACA2A5D-FCC5-2BB1-F42C-0263F69F9B84}"/>
              </a:ext>
            </a:extLst>
          </p:cNvPr>
          <p:cNvSpPr txBox="1"/>
          <p:nvPr/>
        </p:nvSpPr>
        <p:spPr>
          <a:xfrm>
            <a:off x="6707163" y="5777115"/>
            <a:ext cx="459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Imaginary time evolution (T = 106.05)</a:t>
            </a: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E020BEE-67C3-D1DA-91F2-007868F2A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39" y="1453962"/>
            <a:ext cx="5484333" cy="4113250"/>
          </a:xfrm>
          <a:prstGeom prst="rect">
            <a:avLst/>
          </a:prstGeom>
        </p:spPr>
      </p:pic>
      <p:pic>
        <p:nvPicPr>
          <p:cNvPr id="7" name="Immagine 6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577F84D-B1B8-BD09-87A5-B168FE9E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29" y="1453962"/>
            <a:ext cx="5484333" cy="4113250"/>
          </a:xfrm>
          <a:prstGeom prst="rect">
            <a:avLst/>
          </a:prstGeom>
        </p:spPr>
      </p:pic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F9F78003-EF2C-29BE-B7E1-B38779BEC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100" dirty="0"/>
              <a:t>Quantum Information and Computing – Assignment 5</a:t>
            </a:r>
            <a:endParaRPr lang="it-IT" sz="11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184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2371A-59E2-1EA4-811F-F38F0E73D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6183782C-61F1-80E5-741D-9A201E9A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9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D7523-1C3C-8C06-60CE-40D0B4CC6C60}"/>
              </a:ext>
            </a:extLst>
          </p:cNvPr>
          <p:cNvSpPr txBox="1"/>
          <p:nvPr/>
        </p:nvSpPr>
        <p:spPr>
          <a:xfrm>
            <a:off x="1627909" y="391721"/>
            <a:ext cx="89361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RESULTS (4)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FDAFB0B-94E8-B9ED-4965-A6D409C50379}"/>
              </a:ext>
            </a:extLst>
          </p:cNvPr>
          <p:cNvSpPr txBox="1"/>
          <p:nvPr/>
        </p:nvSpPr>
        <p:spPr>
          <a:xfrm>
            <a:off x="894175" y="5777115"/>
            <a:ext cx="459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Real time evolution (T = 421.21)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40A440D-3927-30D4-6418-3D5334D94B49}"/>
              </a:ext>
            </a:extLst>
          </p:cNvPr>
          <p:cNvSpPr txBox="1"/>
          <p:nvPr/>
        </p:nvSpPr>
        <p:spPr>
          <a:xfrm>
            <a:off x="6707163" y="5777115"/>
            <a:ext cx="459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Imaginary time evolution (T = 421.21)</a:t>
            </a: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19387800-F829-2A04-66AF-5EDB11C95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39" y="1453962"/>
            <a:ext cx="5484333" cy="4113250"/>
          </a:xfrm>
          <a:prstGeom prst="rect">
            <a:avLst/>
          </a:prstGeom>
        </p:spPr>
      </p:pic>
      <p:pic>
        <p:nvPicPr>
          <p:cNvPr id="7" name="Immagine 6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10D11A34-E0D5-C9DB-55E9-8EE13A299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30" y="1453960"/>
            <a:ext cx="5484335" cy="4113251"/>
          </a:xfrm>
          <a:prstGeom prst="rect">
            <a:avLst/>
          </a:prstGeom>
        </p:spPr>
      </p:pic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13DFEDFA-9DEF-37B7-A0A6-034905803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100" dirty="0"/>
              <a:t>Quantum Information and Computing – Assignment 5</a:t>
            </a:r>
            <a:endParaRPr lang="it-IT" sz="11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144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99605_TF67328976_Win32" id="{1EA715CF-DA52-4774-BB1A-3824238A3FFB}" vid="{8F90C820-B5A5-456D-9962-6F7B7626A12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96B61E-1B64-430F-934F-7D1B90028029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Assignment 3</Template>
  <TotalTime>1025</TotalTime>
  <Words>1142</Words>
  <Application>Microsoft Office PowerPoint</Application>
  <PresentationFormat>Widescreen</PresentationFormat>
  <Paragraphs>190</Paragraphs>
  <Slides>14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2" baseType="lpstr">
      <vt:lpstr>Arial</vt:lpstr>
      <vt:lpstr>BeraSerif-Bold</vt:lpstr>
      <vt:lpstr>Calibri</vt:lpstr>
      <vt:lpstr>Cambria Math</vt:lpstr>
      <vt:lpstr>Consolas</vt:lpstr>
      <vt:lpstr>Tenorite</vt:lpstr>
      <vt:lpstr>Wingdings</vt:lpstr>
      <vt:lpstr>Tema di Office</vt:lpstr>
      <vt:lpstr>ASSIGNMENT 5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3 PAUL TRAPPING OF ATOM</dc:title>
  <dc:creator>Lorenzo Calandra Buonaura</dc:creator>
  <cp:lastModifiedBy>Lorenzo Calandra Buonaura</cp:lastModifiedBy>
  <cp:revision>1</cp:revision>
  <dcterms:created xsi:type="dcterms:W3CDTF">2024-02-20T10:53:03Z</dcterms:created>
  <dcterms:modified xsi:type="dcterms:W3CDTF">2024-12-02T22:12:52Z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